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42" r:id="rId5"/>
    <p:sldMasterId id="2147483743" r:id="rId6"/>
    <p:sldMasterId id="2147483744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</p:sldIdLst>
  <p:sldSz cy="5143500" cx="9144000"/>
  <p:notesSz cx="6858000" cy="9144000"/>
  <p:embeddedFontLst>
    <p:embeddedFont>
      <p:font typeface="Anaheim"/>
      <p:regular r:id="rId36"/>
      <p:bold r:id="rId37"/>
    </p:embeddedFont>
    <p:embeddedFont>
      <p:font typeface="Cuprum Medium"/>
      <p:regular r:id="rId38"/>
      <p:bold r:id="rId39"/>
      <p:italic r:id="rId40"/>
      <p:boldItalic r:id="rId41"/>
    </p:embeddedFont>
    <p:embeddedFont>
      <p:font typeface="Cuprum SemiBold"/>
      <p:regular r:id="rId42"/>
      <p:bold r:id="rId43"/>
      <p:italic r:id="rId44"/>
      <p:boldItalic r:id="rId45"/>
    </p:embeddedFont>
    <p:embeddedFont>
      <p:font typeface="Oswald SemiBold"/>
      <p:regular r:id="rId46"/>
      <p:bold r:id="rId47"/>
    </p:embeddedFont>
    <p:embeddedFont>
      <p:font typeface="Lato"/>
      <p:regular r:id="rId48"/>
      <p:bold r:id="rId49"/>
      <p:italic r:id="rId50"/>
      <p:boldItalic r:id="rId51"/>
    </p:embeddedFont>
    <p:embeddedFont>
      <p:font typeface="Noto Sans"/>
      <p:regular r:id="rId52"/>
      <p:bold r:id="rId53"/>
      <p:italic r:id="rId54"/>
      <p:boldItalic r:id="rId55"/>
    </p:embeddedFont>
    <p:embeddedFont>
      <p:font typeface="Bebas Neue"/>
      <p:regular r:id="rId56"/>
    </p:embeddedFont>
    <p:embeddedFont>
      <p:font typeface="Cuprum"/>
      <p:regular r:id="rId57"/>
      <p:bold r:id="rId58"/>
      <p:italic r:id="rId59"/>
      <p:boldItalic r:id="rId60"/>
    </p:embeddedFont>
    <p:embeddedFont>
      <p:font typeface="Actor"/>
      <p:regular r:id="rId61"/>
    </p:embeddedFont>
    <p:embeddedFont>
      <p:font typeface="Albert Sans SemiBold"/>
      <p:regular r:id="rId62"/>
      <p:bold r:id="rId63"/>
      <p:italic r:id="rId64"/>
      <p:boldItalic r:id="rId65"/>
    </p:embeddedFont>
    <p:embeddedFont>
      <p:font typeface="PT Sans"/>
      <p:regular r:id="rId66"/>
      <p:bold r:id="rId67"/>
      <p:italic r:id="rId68"/>
      <p:boldItalic r:id="rId69"/>
    </p:embeddedFont>
    <p:embeddedFont>
      <p:font typeface="Oswald"/>
      <p:regular r:id="rId70"/>
      <p:bold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Vanshika Chaddha"/>
  <p:cmAuthor clrIdx="1" id="1" initials="" lastIdx="1" name="Yash Patel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uprumMedium-italic.fntdata"/><Relationship Id="rId42" Type="http://schemas.openxmlformats.org/officeDocument/2006/relationships/font" Target="fonts/CuprumSemiBold-regular.fntdata"/><Relationship Id="rId41" Type="http://schemas.openxmlformats.org/officeDocument/2006/relationships/font" Target="fonts/CuprumMedium-boldItalic.fntdata"/><Relationship Id="rId44" Type="http://schemas.openxmlformats.org/officeDocument/2006/relationships/font" Target="fonts/CuprumSemiBold-italic.fntdata"/><Relationship Id="rId43" Type="http://schemas.openxmlformats.org/officeDocument/2006/relationships/font" Target="fonts/CuprumSemiBold-bold.fntdata"/><Relationship Id="rId46" Type="http://schemas.openxmlformats.org/officeDocument/2006/relationships/font" Target="fonts/OswaldSemiBold-regular.fntdata"/><Relationship Id="rId45" Type="http://schemas.openxmlformats.org/officeDocument/2006/relationships/font" Target="fonts/CuprumSemi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1.xml"/><Relationship Id="rId48" Type="http://schemas.openxmlformats.org/officeDocument/2006/relationships/font" Target="fonts/Lato-regular.fntdata"/><Relationship Id="rId47" Type="http://schemas.openxmlformats.org/officeDocument/2006/relationships/font" Target="fonts/OswaldSemiBold-bold.fntdata"/><Relationship Id="rId49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71" Type="http://schemas.openxmlformats.org/officeDocument/2006/relationships/font" Target="fonts/Oswald-bold.fntdata"/><Relationship Id="rId70" Type="http://schemas.openxmlformats.org/officeDocument/2006/relationships/font" Target="fonts/Oswald-regular.fntdata"/><Relationship Id="rId37" Type="http://schemas.openxmlformats.org/officeDocument/2006/relationships/font" Target="fonts/Anaheim-bold.fntdata"/><Relationship Id="rId36" Type="http://schemas.openxmlformats.org/officeDocument/2006/relationships/font" Target="fonts/Anaheim-regular.fntdata"/><Relationship Id="rId39" Type="http://schemas.openxmlformats.org/officeDocument/2006/relationships/font" Target="fonts/CuprumMedium-bold.fntdata"/><Relationship Id="rId38" Type="http://schemas.openxmlformats.org/officeDocument/2006/relationships/font" Target="fonts/CuprumMedium-regular.fntdata"/><Relationship Id="rId62" Type="http://schemas.openxmlformats.org/officeDocument/2006/relationships/font" Target="fonts/AlbertSansSemiBold-regular.fntdata"/><Relationship Id="rId61" Type="http://schemas.openxmlformats.org/officeDocument/2006/relationships/font" Target="fonts/Actor-regular.fntdata"/><Relationship Id="rId20" Type="http://schemas.openxmlformats.org/officeDocument/2006/relationships/slide" Target="slides/slide12.xml"/><Relationship Id="rId64" Type="http://schemas.openxmlformats.org/officeDocument/2006/relationships/font" Target="fonts/AlbertSansSemiBold-italic.fntdata"/><Relationship Id="rId63" Type="http://schemas.openxmlformats.org/officeDocument/2006/relationships/font" Target="fonts/AlbertSansSemiBold-bold.fntdata"/><Relationship Id="rId22" Type="http://schemas.openxmlformats.org/officeDocument/2006/relationships/slide" Target="slides/slide14.xml"/><Relationship Id="rId66" Type="http://schemas.openxmlformats.org/officeDocument/2006/relationships/font" Target="fonts/PTSans-regular.fntdata"/><Relationship Id="rId21" Type="http://schemas.openxmlformats.org/officeDocument/2006/relationships/slide" Target="slides/slide13.xml"/><Relationship Id="rId65" Type="http://schemas.openxmlformats.org/officeDocument/2006/relationships/font" Target="fonts/AlbertSansSemiBold-boldItalic.fntdata"/><Relationship Id="rId24" Type="http://schemas.openxmlformats.org/officeDocument/2006/relationships/slide" Target="slides/slide16.xml"/><Relationship Id="rId68" Type="http://schemas.openxmlformats.org/officeDocument/2006/relationships/font" Target="fonts/PTSans-italic.fntdata"/><Relationship Id="rId23" Type="http://schemas.openxmlformats.org/officeDocument/2006/relationships/slide" Target="slides/slide15.xml"/><Relationship Id="rId67" Type="http://schemas.openxmlformats.org/officeDocument/2006/relationships/font" Target="fonts/PTSans-bold.fntdata"/><Relationship Id="rId60" Type="http://schemas.openxmlformats.org/officeDocument/2006/relationships/font" Target="fonts/Cuprum-boldItalic.fntdata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69" Type="http://schemas.openxmlformats.org/officeDocument/2006/relationships/font" Target="fonts/PTSans-boldItalic.fntdata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font" Target="fonts/Lato-boldItalic.fntdata"/><Relationship Id="rId50" Type="http://schemas.openxmlformats.org/officeDocument/2006/relationships/font" Target="fonts/Lato-italic.fntdata"/><Relationship Id="rId53" Type="http://schemas.openxmlformats.org/officeDocument/2006/relationships/font" Target="fonts/NotoSans-bold.fntdata"/><Relationship Id="rId52" Type="http://schemas.openxmlformats.org/officeDocument/2006/relationships/font" Target="fonts/NotoSans-regular.fntdata"/><Relationship Id="rId11" Type="http://schemas.openxmlformats.org/officeDocument/2006/relationships/slide" Target="slides/slide3.xml"/><Relationship Id="rId55" Type="http://schemas.openxmlformats.org/officeDocument/2006/relationships/font" Target="fonts/NotoSans-boldItalic.fntdata"/><Relationship Id="rId10" Type="http://schemas.openxmlformats.org/officeDocument/2006/relationships/slide" Target="slides/slide2.xml"/><Relationship Id="rId54" Type="http://schemas.openxmlformats.org/officeDocument/2006/relationships/font" Target="fonts/NotoSans-italic.fntdata"/><Relationship Id="rId13" Type="http://schemas.openxmlformats.org/officeDocument/2006/relationships/slide" Target="slides/slide5.xml"/><Relationship Id="rId57" Type="http://schemas.openxmlformats.org/officeDocument/2006/relationships/font" Target="fonts/Cuprum-regular.fntdata"/><Relationship Id="rId12" Type="http://schemas.openxmlformats.org/officeDocument/2006/relationships/slide" Target="slides/slide4.xml"/><Relationship Id="rId56" Type="http://schemas.openxmlformats.org/officeDocument/2006/relationships/font" Target="fonts/BebasNeue-regular.fntdata"/><Relationship Id="rId15" Type="http://schemas.openxmlformats.org/officeDocument/2006/relationships/slide" Target="slides/slide7.xml"/><Relationship Id="rId59" Type="http://schemas.openxmlformats.org/officeDocument/2006/relationships/font" Target="fonts/Cuprum-italic.fntdata"/><Relationship Id="rId14" Type="http://schemas.openxmlformats.org/officeDocument/2006/relationships/slide" Target="slides/slide6.xml"/><Relationship Id="rId58" Type="http://schemas.openxmlformats.org/officeDocument/2006/relationships/font" Target="fonts/Cuprum-bold.fntdata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12-08T18:38:38.838">
    <p:pos x="430" y="286"/>
    <p:text>Could add smth here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1" dt="2024-11-30T20:26:51.272">
    <p:pos x="6000" y="0"/>
    <p:text>May move this slide to supplemental if its too much and not needed information.</p:text>
  </p:cm>
</p:cmLst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2d68d2889d3_0_1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2d68d2889d3_0_1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8" name="Shape 3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9" name="Google Shape;3259;g2d68d2889d3_0_10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0" name="Google Shape;3260;g2d68d2889d3_0_10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Time elapsed: </a:t>
            </a:r>
            <a:r>
              <a:rPr lang="en">
                <a:solidFill>
                  <a:schemeClr val="dk1"/>
                </a:solidFill>
              </a:rPr>
              <a:t>4:00 minutes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Number of Coefficients is predetermined 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User is able  to only change the coefficient bitwidth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Uses 2 previous inputs and 2 previous outputs</a:t>
            </a:r>
            <a:endParaRPr b="1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7" name="Shape 3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8" name="Google Shape;3328;g31d2f08c342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9" name="Google Shape;3329;g31d2f08c34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sec (Y)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how the data flows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0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g2d68d2889d3_0_10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2" name="Google Shape;3382;g2d68d2889d3_0_10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(30 sec)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If start time is </a:t>
            </a:r>
            <a:r>
              <a:rPr b="1" lang="en">
                <a:solidFill>
                  <a:schemeClr val="dk1"/>
                </a:solidFill>
              </a:rPr>
              <a:t>: </a:t>
            </a:r>
            <a:r>
              <a:rPr lang="en">
                <a:solidFill>
                  <a:schemeClr val="dk1"/>
                </a:solidFill>
              </a:rPr>
              <a:t>5:00 minutes talk normal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Talk time: 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b="1" lang="en">
                <a:solidFill>
                  <a:schemeClr val="dk1"/>
                </a:solidFill>
              </a:rPr>
              <a:t>Key components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b="1" lang="en">
                <a:solidFill>
                  <a:schemeClr val="dk1"/>
                </a:solidFill>
              </a:rPr>
              <a:t>Implementation of FIFO for data buffering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b="1" lang="en">
                <a:solidFill>
                  <a:schemeClr val="dk1"/>
                </a:solidFill>
              </a:rPr>
              <a:t>And use of flags to trigger data reading and transmission.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0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1" name="Google Shape;3431;g31d2f08c34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2" name="Google Shape;3432;g31d2f08c34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sec (Y)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we are going to talk a </a:t>
            </a:r>
            <a:r>
              <a:rPr lang="en"/>
              <a:t>little</a:t>
            </a:r>
            <a:r>
              <a:rPr lang="en"/>
              <a:t> about he convolution filter module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3" name="Shape 3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4" name="Google Shape;3484;g2d6912f4ed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5" name="Google Shape;3485;g2d6912f4ed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Verilog Code-Heewon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g31d2f08c34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5" name="Google Shape;3495;g31d2f08c34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Matlab code – heewon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3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g2d6912f4edf_1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5" name="Google Shape;3515;g2d6912f4edf_1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As shown in  the testbench you can see the inputs and outputs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The inputs 2,4,8,16,32,64 is then convolved to the correct outputs shown in the testbench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Parameters changed in such a way that output delayed by two values — as we changed the coefficients to 0 0 10 0 (which also scales up the </a:t>
            </a:r>
            <a:r>
              <a:rPr b="1" lang="en"/>
              <a:t>values</a:t>
            </a:r>
            <a:r>
              <a:rPr b="1" lang="en"/>
              <a:t> by 10). Since we scaled by 10, we need to rep the numbers with larger data bit – changed to 16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Output should be convolved with 0 0 10, output is our </a:t>
            </a:r>
            <a:r>
              <a:rPr b="1" lang="en"/>
              <a:t>input</a:t>
            </a:r>
            <a:r>
              <a:rPr b="1" lang="en"/>
              <a:t> 2 values ago – delayed by two and times 10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Delayed by 2 and multiplied by 2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While it worked here, there are some concerns with this code. While the previous code was </a:t>
            </a:r>
            <a:r>
              <a:rPr b="1" lang="en"/>
              <a:t>properly</a:t>
            </a:r>
            <a:r>
              <a:rPr b="1" lang="en"/>
              <a:t> paramterized, this code is not as adjustable yet, resulting in truncation errors on the FPGA</a:t>
            </a:r>
            <a:endParaRPr b="1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5" name="Shape 3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6" name="Google Shape;3556;g31d2f08c342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7" name="Google Shape;3557;g31d2f08c342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sec (Y)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Now we will show a demo of the functionality of the UART communication protocol along with the SOS filter </a:t>
            </a:r>
            <a:r>
              <a:rPr b="1" lang="en"/>
              <a:t>implementation</a:t>
            </a:r>
            <a:r>
              <a:rPr b="1" lang="en"/>
              <a:t>. </a:t>
            </a:r>
            <a:endParaRPr b="1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9" name="Shape 3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0" name="Google Shape;3610;g2d6912f4edf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1" name="Google Shape;3611;g2d6912f4edf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Leave 1.5 </a:t>
            </a:r>
            <a:r>
              <a:rPr b="1" lang="en"/>
              <a:t>minutes</a:t>
            </a:r>
            <a:r>
              <a:rPr b="1" lang="en"/>
              <a:t> for future slides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UART Works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SOS filter not working due to overflow, causing the filter to multiply by two instead of implementing the programmed SOS filter. </a:t>
            </a:r>
            <a:endParaRPr b="1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6" name="Shape 3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7" name="Google Shape;3617;g31dac5a31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8" name="Google Shape;3618;g31dac5a31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6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g2d68d2889d3_0_6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8" name="Google Shape;2988;g2d68d2889d3_0_6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sec (V)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2" name="Shape 3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3" name="Google Shape;3623;g2d6912f4edf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4" name="Google Shape;3624;g2d6912f4edf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 sec (A)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0" name="Shape 3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1" name="Google Shape;3641;g2d6912f4edf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2" name="Google Shape;3642;g2d6912f4edf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 sec (A)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8" name="Shape 3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9" name="Google Shape;3659;g2d6912f4edf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0" name="Google Shape;3660;g2d6912f4edf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 sec (V)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Don’t have to regenerate bitstream every time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7" name="Shape 3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8" name="Google Shape;3678;g2d6912f4edf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9" name="Google Shape;3679;g2d6912f4edf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3" name="Shape 3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4" name="Google Shape;3684;g31a903d0bd4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5" name="Google Shape;3685;g31a903d0bd4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9" name="Shape 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0" name="Google Shape;3690;g31a903d0bd4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1" name="Google Shape;3691;g31a903d0bd4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1" name="Shape 3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2" name="Google Shape;3702;g31a903d0bd4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3" name="Google Shape;3703;g31a903d0bd4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7" name="Shape 3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8" name="Google Shape;3708;g31a903d0bd4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9" name="Google Shape;3709;g31a903d0bd4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g2d68d2889d3_0_8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7" name="Google Shape;3007;g2d68d2889d3_0_8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sec (V)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2" name="Shape 3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3" name="Google Shape;3053;g2d68d2889d3_0_7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4" name="Google Shape;3054;g2d68d2889d3_0_7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 sec (V)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Convolutions — using impulse </a:t>
            </a:r>
            <a:r>
              <a:rPr lang="en"/>
              <a:t>response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ways to filter and process signal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Convolutions (convolve signal with impulse response)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Mention Second Order Section basic building block in digital signal processing used to implement more complex filters by cascading multiple second-order sections together;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SOS (similart to convolving w. Impulse response but uses additional output data as well)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g2d68d2889d3_0_10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0" name="Google Shape;3080;g2d68d2889d3_0_10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 sec (A)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g2d690a355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4" name="Google Shape;3104;g2d690a355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Time elapsed: </a:t>
            </a:r>
            <a:r>
              <a:rPr lang="en"/>
              <a:t>4:00 minutes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sec (V)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1" name="Shape 3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2" name="Google Shape;3132;g2d68d2889d3_0_10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3" name="Google Shape;3133;g2d68d2889d3_0_10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sec (Y)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how the data flows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Start to finish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g31d12f1a1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5" name="Google Shape;3185;g31d12f1a1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Here is the verilog generated block diagram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can see one filter module connected as well as the uart communication modules.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One thing to point out is that here hte mux and demux were not implemented yet so only on filter module can be used (either SOS or convolution)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3" name="Shape 3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" name="Google Shape;3194;g2d6912f4ed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5" name="Google Shape;3195;g2d6912f4ed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 sec (H)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 sz="1050">
                <a:solidFill>
                  <a:srgbClr val="0E0E0E"/>
                </a:solidFill>
              </a:rPr>
              <a:t>In this convolution process, the input signal is delayed by ‘n’ intervals, as illustrated in the diagram with x[n-1] and x[n-2], indicating two time-step delays. Each delayed input is then multiplied by specific coefficients. These products are subsequently summed using the full adders depicted above, facilitating the state machine’s computation and </a:t>
            </a:r>
            <a:r>
              <a:rPr b="1" lang="en" sz="1050">
                <a:solidFill>
                  <a:srgbClr val="0E0E0E"/>
                </a:solidFill>
              </a:rPr>
              <a:t>outputting</a:t>
            </a:r>
            <a:r>
              <a:rPr b="1" lang="en" sz="1050">
                <a:solidFill>
                  <a:srgbClr val="0E0E0E"/>
                </a:solidFill>
              </a:rPr>
              <a:t> the </a:t>
            </a:r>
            <a:r>
              <a:rPr b="1" lang="en" sz="1050">
                <a:solidFill>
                  <a:srgbClr val="0E0E0E"/>
                </a:solidFill>
              </a:rPr>
              <a:t>convoluted</a:t>
            </a:r>
            <a:r>
              <a:rPr b="1" lang="en" sz="1050">
                <a:solidFill>
                  <a:srgbClr val="0E0E0E"/>
                </a:solidFill>
              </a:rPr>
              <a:t> signal one value at a time. 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Able to use n number of coefficients and n number of bit widths of the coefficients</a:t>
            </a:r>
            <a:endParaRPr b="1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5100" y="1086400"/>
            <a:ext cx="5029200" cy="201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>
                <a:latin typeface="Cuprum"/>
                <a:ea typeface="Cuprum"/>
                <a:cs typeface="Cuprum"/>
                <a:sym typeface="Cupr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5098" y="3368825"/>
            <a:ext cx="50292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434343"/>
                </a:solidFill>
                <a:latin typeface="Actor"/>
                <a:ea typeface="Actor"/>
                <a:cs typeface="Actor"/>
                <a:sym typeface="Acto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1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1"/>
          <p:cNvSpPr txBox="1"/>
          <p:nvPr>
            <p:ph hasCustomPrompt="1" type="title"/>
          </p:nvPr>
        </p:nvSpPr>
        <p:spPr>
          <a:xfrm>
            <a:off x="2018400" y="611200"/>
            <a:ext cx="5107200" cy="133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6" name="Google Shape;106;p11"/>
          <p:cNvSpPr txBox="1"/>
          <p:nvPr>
            <p:ph idx="1" type="subTitle"/>
          </p:nvPr>
        </p:nvSpPr>
        <p:spPr>
          <a:xfrm>
            <a:off x="2018400" y="1948225"/>
            <a:ext cx="51072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19191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07" name="Google Shape;107;p11"/>
          <p:cNvGrpSpPr/>
          <p:nvPr/>
        </p:nvGrpSpPr>
        <p:grpSpPr>
          <a:xfrm>
            <a:off x="-136572" y="4260636"/>
            <a:ext cx="2439693" cy="747829"/>
            <a:chOff x="6127800" y="4372300"/>
            <a:chExt cx="2075275" cy="636125"/>
          </a:xfrm>
        </p:grpSpPr>
        <p:sp>
          <p:nvSpPr>
            <p:cNvPr id="108" name="Google Shape;108;p11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" name="Google Shape;110;p11"/>
            <p:cNvGrpSpPr/>
            <p:nvPr/>
          </p:nvGrpSpPr>
          <p:grpSpPr>
            <a:xfrm>
              <a:off x="6127800" y="4694375"/>
              <a:ext cx="2075275" cy="314050"/>
              <a:chOff x="452375" y="4694375"/>
              <a:chExt cx="2075275" cy="314050"/>
            </a:xfrm>
          </p:grpSpPr>
          <p:sp>
            <p:nvSpPr>
              <p:cNvPr id="111" name="Google Shape;111;p11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1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1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1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5" name="Google Shape;115;p11"/>
          <p:cNvGrpSpPr/>
          <p:nvPr/>
        </p:nvGrpSpPr>
        <p:grpSpPr>
          <a:xfrm flipH="1">
            <a:off x="6840878" y="4260636"/>
            <a:ext cx="2439693" cy="747829"/>
            <a:chOff x="6127800" y="4372300"/>
            <a:chExt cx="2075275" cy="636125"/>
          </a:xfrm>
        </p:grpSpPr>
        <p:sp>
          <p:nvSpPr>
            <p:cNvPr id="116" name="Google Shape;116;p11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" name="Google Shape;118;p11"/>
            <p:cNvGrpSpPr/>
            <p:nvPr/>
          </p:nvGrpSpPr>
          <p:grpSpPr>
            <a:xfrm>
              <a:off x="6127800" y="4694375"/>
              <a:ext cx="2075275" cy="314050"/>
              <a:chOff x="452375" y="4694375"/>
              <a:chExt cx="2075275" cy="314050"/>
            </a:xfrm>
          </p:grpSpPr>
          <p:sp>
            <p:nvSpPr>
              <p:cNvPr id="119" name="Google Shape;119;p11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1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1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11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3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7" name="Google Shape;127;p13"/>
          <p:cNvSpPr txBox="1"/>
          <p:nvPr>
            <p:ph hasCustomPrompt="1" idx="2" type="title"/>
          </p:nvPr>
        </p:nvSpPr>
        <p:spPr>
          <a:xfrm>
            <a:off x="1589350" y="1387650"/>
            <a:ext cx="588000" cy="36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/>
          <p:nvPr>
            <p:ph idx="1" type="subTitle"/>
          </p:nvPr>
        </p:nvSpPr>
        <p:spPr>
          <a:xfrm>
            <a:off x="715113" y="2090873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3"/>
          <p:cNvSpPr txBox="1"/>
          <p:nvPr>
            <p:ph hasCustomPrompt="1" idx="3" type="title"/>
          </p:nvPr>
        </p:nvSpPr>
        <p:spPr>
          <a:xfrm>
            <a:off x="4278000" y="1387650"/>
            <a:ext cx="588000" cy="36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3"/>
          <p:cNvSpPr txBox="1"/>
          <p:nvPr>
            <p:ph idx="4" type="subTitle"/>
          </p:nvPr>
        </p:nvSpPr>
        <p:spPr>
          <a:xfrm>
            <a:off x="3403800" y="2090873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3"/>
          <p:cNvSpPr txBox="1"/>
          <p:nvPr>
            <p:ph hasCustomPrompt="1" idx="5" type="title"/>
          </p:nvPr>
        </p:nvSpPr>
        <p:spPr>
          <a:xfrm>
            <a:off x="2933725" y="2872200"/>
            <a:ext cx="588000" cy="36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/>
          <p:nvPr>
            <p:ph idx="6" type="subTitle"/>
          </p:nvPr>
        </p:nvSpPr>
        <p:spPr>
          <a:xfrm>
            <a:off x="2059456" y="3588425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3"/>
          <p:cNvSpPr txBox="1"/>
          <p:nvPr>
            <p:ph hasCustomPrompt="1" idx="7" type="title"/>
          </p:nvPr>
        </p:nvSpPr>
        <p:spPr>
          <a:xfrm>
            <a:off x="5622361" y="2872200"/>
            <a:ext cx="588000" cy="36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/>
          <p:nvPr>
            <p:ph idx="8" type="subTitle"/>
          </p:nvPr>
        </p:nvSpPr>
        <p:spPr>
          <a:xfrm>
            <a:off x="4748144" y="3588425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idx="9" type="subTitle"/>
          </p:nvPr>
        </p:nvSpPr>
        <p:spPr>
          <a:xfrm>
            <a:off x="715125" y="178406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6" name="Google Shape;136;p13"/>
          <p:cNvSpPr txBox="1"/>
          <p:nvPr>
            <p:ph idx="13" type="subTitle"/>
          </p:nvPr>
        </p:nvSpPr>
        <p:spPr>
          <a:xfrm>
            <a:off x="3403813" y="178406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7" name="Google Shape;137;p13"/>
          <p:cNvSpPr txBox="1"/>
          <p:nvPr>
            <p:ph idx="14" type="subTitle"/>
          </p:nvPr>
        </p:nvSpPr>
        <p:spPr>
          <a:xfrm>
            <a:off x="2059450" y="328544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8" name="Google Shape;138;p13"/>
          <p:cNvSpPr txBox="1"/>
          <p:nvPr>
            <p:ph idx="15" type="subTitle"/>
          </p:nvPr>
        </p:nvSpPr>
        <p:spPr>
          <a:xfrm>
            <a:off x="4748144" y="328544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9" name="Google Shape;139;p13"/>
          <p:cNvSpPr txBox="1"/>
          <p:nvPr>
            <p:ph hasCustomPrompt="1" idx="16" type="title"/>
          </p:nvPr>
        </p:nvSpPr>
        <p:spPr>
          <a:xfrm>
            <a:off x="6966688" y="1387650"/>
            <a:ext cx="588000" cy="36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/>
          <p:nvPr>
            <p:ph idx="17" type="subTitle"/>
          </p:nvPr>
        </p:nvSpPr>
        <p:spPr>
          <a:xfrm>
            <a:off x="6092488" y="2090873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3"/>
          <p:cNvSpPr txBox="1"/>
          <p:nvPr>
            <p:ph idx="18" type="subTitle"/>
          </p:nvPr>
        </p:nvSpPr>
        <p:spPr>
          <a:xfrm>
            <a:off x="6092500" y="178406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42" name="Google Shape;142;p13"/>
          <p:cNvGrpSpPr/>
          <p:nvPr/>
        </p:nvGrpSpPr>
        <p:grpSpPr>
          <a:xfrm>
            <a:off x="-53487" y="4470959"/>
            <a:ext cx="2075275" cy="560752"/>
            <a:chOff x="-53487" y="4470959"/>
            <a:chExt cx="2075275" cy="560752"/>
          </a:xfrm>
        </p:grpSpPr>
        <p:sp>
          <p:nvSpPr>
            <p:cNvPr id="143" name="Google Shape;143;p13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5" name="Google Shape;145;p13"/>
            <p:cNvGrpSpPr/>
            <p:nvPr/>
          </p:nvGrpSpPr>
          <p:grpSpPr>
            <a:xfrm>
              <a:off x="-53487" y="4694375"/>
              <a:ext cx="2075275" cy="314050"/>
              <a:chOff x="452375" y="4694375"/>
              <a:chExt cx="2075275" cy="314050"/>
            </a:xfrm>
          </p:grpSpPr>
          <p:sp>
            <p:nvSpPr>
              <p:cNvPr id="146" name="Google Shape;146;p13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3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3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13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0" name="Google Shape;150;p13"/>
          <p:cNvGrpSpPr/>
          <p:nvPr/>
        </p:nvGrpSpPr>
        <p:grpSpPr>
          <a:xfrm flipH="1">
            <a:off x="7085038" y="4470959"/>
            <a:ext cx="2075275" cy="560752"/>
            <a:chOff x="-53487" y="4470959"/>
            <a:chExt cx="2075275" cy="560752"/>
          </a:xfrm>
        </p:grpSpPr>
        <p:sp>
          <p:nvSpPr>
            <p:cNvPr id="151" name="Google Shape;151;p13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3" name="Google Shape;153;p13"/>
            <p:cNvGrpSpPr/>
            <p:nvPr/>
          </p:nvGrpSpPr>
          <p:grpSpPr>
            <a:xfrm>
              <a:off x="-53487" y="4694375"/>
              <a:ext cx="2075275" cy="314050"/>
              <a:chOff x="452375" y="4694375"/>
              <a:chExt cx="2075275" cy="314050"/>
            </a:xfrm>
          </p:grpSpPr>
          <p:sp>
            <p:nvSpPr>
              <p:cNvPr id="154" name="Google Shape;154;p13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13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3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3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4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4"/>
          <p:cNvSpPr txBox="1"/>
          <p:nvPr>
            <p:ph type="title"/>
          </p:nvPr>
        </p:nvSpPr>
        <p:spPr>
          <a:xfrm>
            <a:off x="1458125" y="3184000"/>
            <a:ext cx="6227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61" name="Google Shape;161;p14"/>
          <p:cNvSpPr txBox="1"/>
          <p:nvPr>
            <p:ph idx="1" type="subTitle"/>
          </p:nvPr>
        </p:nvSpPr>
        <p:spPr>
          <a:xfrm>
            <a:off x="1458125" y="750800"/>
            <a:ext cx="6227700" cy="226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162" name="Google Shape;162;p14"/>
          <p:cNvGrpSpPr/>
          <p:nvPr/>
        </p:nvGrpSpPr>
        <p:grpSpPr>
          <a:xfrm>
            <a:off x="2742573" y="4260636"/>
            <a:ext cx="3658849" cy="747829"/>
            <a:chOff x="6127800" y="4372300"/>
            <a:chExt cx="3112325" cy="636125"/>
          </a:xfrm>
        </p:grpSpPr>
        <p:sp>
          <p:nvSpPr>
            <p:cNvPr id="163" name="Google Shape;163;p14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8144425" y="4375575"/>
              <a:ext cx="1037650" cy="603375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6" name="Google Shape;166;p14"/>
            <p:cNvGrpSpPr/>
            <p:nvPr/>
          </p:nvGrpSpPr>
          <p:grpSpPr>
            <a:xfrm>
              <a:off x="6127800" y="4694375"/>
              <a:ext cx="3112325" cy="314050"/>
              <a:chOff x="452375" y="4694375"/>
              <a:chExt cx="3112325" cy="314050"/>
            </a:xfrm>
          </p:grpSpPr>
          <p:sp>
            <p:nvSpPr>
              <p:cNvPr id="167" name="Google Shape;167;p14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4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4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4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4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4"/>
              <p:cNvSpPr/>
              <p:nvPr/>
            </p:nvSpPr>
            <p:spPr>
              <a:xfrm>
                <a:off x="3045550" y="4695500"/>
                <a:ext cx="519150" cy="312925"/>
              </a:xfrm>
              <a:custGeom>
                <a:rect b="b" l="l" r="r" t="t"/>
                <a:pathLst>
                  <a:path extrusionOk="0" h="12517" w="20766">
                    <a:moveTo>
                      <a:pt x="8910" y="1"/>
                    </a:moveTo>
                    <a:cubicBezTo>
                      <a:pt x="8897" y="1"/>
                      <a:pt x="8884" y="2"/>
                      <a:pt x="8871" y="3"/>
                    </a:cubicBezTo>
                    <a:cubicBezTo>
                      <a:pt x="8669" y="15"/>
                      <a:pt x="8514" y="182"/>
                      <a:pt x="8514" y="372"/>
                    </a:cubicBezTo>
                    <a:lnTo>
                      <a:pt x="8323" y="9481"/>
                    </a:lnTo>
                    <a:lnTo>
                      <a:pt x="8073" y="8278"/>
                    </a:lnTo>
                    <a:cubicBezTo>
                      <a:pt x="8038" y="8088"/>
                      <a:pt x="7871" y="7957"/>
                      <a:pt x="7692" y="7957"/>
                    </a:cubicBezTo>
                    <a:lnTo>
                      <a:pt x="5299" y="7957"/>
                    </a:lnTo>
                    <a:lnTo>
                      <a:pt x="3573" y="5623"/>
                    </a:lnTo>
                    <a:cubicBezTo>
                      <a:pt x="3513" y="5528"/>
                      <a:pt x="3406" y="5480"/>
                      <a:pt x="3311" y="5480"/>
                    </a:cubicBezTo>
                    <a:lnTo>
                      <a:pt x="3096" y="5480"/>
                    </a:lnTo>
                    <a:lnTo>
                      <a:pt x="1049" y="7980"/>
                    </a:lnTo>
                    <a:lnTo>
                      <a:pt x="1" y="7980"/>
                    </a:lnTo>
                    <a:lnTo>
                      <a:pt x="1" y="8659"/>
                    </a:lnTo>
                    <a:lnTo>
                      <a:pt x="1180" y="8659"/>
                    </a:lnTo>
                    <a:lnTo>
                      <a:pt x="1370" y="8647"/>
                    </a:lnTo>
                    <a:lnTo>
                      <a:pt x="3251" y="6349"/>
                    </a:lnTo>
                    <a:lnTo>
                      <a:pt x="4835" y="8492"/>
                    </a:lnTo>
                    <a:lnTo>
                      <a:pt x="4978" y="8647"/>
                    </a:lnTo>
                    <a:lnTo>
                      <a:pt x="7442" y="8647"/>
                    </a:lnTo>
                    <a:lnTo>
                      <a:pt x="8192" y="12207"/>
                    </a:lnTo>
                    <a:cubicBezTo>
                      <a:pt x="8216" y="12386"/>
                      <a:pt x="8383" y="12517"/>
                      <a:pt x="8561" y="12517"/>
                    </a:cubicBezTo>
                    <a:lnTo>
                      <a:pt x="8585" y="12517"/>
                    </a:lnTo>
                    <a:cubicBezTo>
                      <a:pt x="8800" y="12493"/>
                      <a:pt x="8942" y="12338"/>
                      <a:pt x="8942" y="12136"/>
                    </a:cubicBezTo>
                    <a:lnTo>
                      <a:pt x="9097" y="5468"/>
                    </a:lnTo>
                    <a:lnTo>
                      <a:pt x="9383" y="8373"/>
                    </a:lnTo>
                    <a:cubicBezTo>
                      <a:pt x="9395" y="8564"/>
                      <a:pt x="9562" y="8719"/>
                      <a:pt x="9752" y="8719"/>
                    </a:cubicBezTo>
                    <a:lnTo>
                      <a:pt x="14145" y="8719"/>
                    </a:lnTo>
                    <a:lnTo>
                      <a:pt x="16408" y="11171"/>
                    </a:lnTo>
                    <a:cubicBezTo>
                      <a:pt x="16479" y="11243"/>
                      <a:pt x="16598" y="11290"/>
                      <a:pt x="16717" y="11290"/>
                    </a:cubicBezTo>
                    <a:lnTo>
                      <a:pt x="16908" y="11266"/>
                    </a:lnTo>
                    <a:lnTo>
                      <a:pt x="18979" y="8076"/>
                    </a:lnTo>
                    <a:lnTo>
                      <a:pt x="19408" y="8540"/>
                    </a:lnTo>
                    <a:lnTo>
                      <a:pt x="19539" y="8659"/>
                    </a:lnTo>
                    <a:lnTo>
                      <a:pt x="20765" y="8659"/>
                    </a:lnTo>
                    <a:lnTo>
                      <a:pt x="20765" y="7980"/>
                    </a:lnTo>
                    <a:lnTo>
                      <a:pt x="19813" y="7980"/>
                    </a:lnTo>
                    <a:lnTo>
                      <a:pt x="19194" y="7337"/>
                    </a:lnTo>
                    <a:cubicBezTo>
                      <a:pt x="19119" y="7273"/>
                      <a:pt x="19025" y="7228"/>
                      <a:pt x="18921" y="7228"/>
                    </a:cubicBezTo>
                    <a:cubicBezTo>
                      <a:pt x="18909" y="7228"/>
                      <a:pt x="18896" y="7229"/>
                      <a:pt x="18884" y="7230"/>
                    </a:cubicBezTo>
                    <a:lnTo>
                      <a:pt x="18694" y="7266"/>
                    </a:lnTo>
                    <a:lnTo>
                      <a:pt x="16646" y="10433"/>
                    </a:lnTo>
                    <a:lnTo>
                      <a:pt x="14538" y="8159"/>
                    </a:lnTo>
                    <a:lnTo>
                      <a:pt x="14407" y="8040"/>
                    </a:lnTo>
                    <a:lnTo>
                      <a:pt x="10014" y="8040"/>
                    </a:lnTo>
                    <a:lnTo>
                      <a:pt x="9276" y="337"/>
                    </a:lnTo>
                    <a:cubicBezTo>
                      <a:pt x="9265" y="158"/>
                      <a:pt x="9097" y="1"/>
                      <a:pt x="8910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5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76" name="Google Shape;176;p15"/>
          <p:cNvGrpSpPr/>
          <p:nvPr/>
        </p:nvGrpSpPr>
        <p:grpSpPr>
          <a:xfrm flipH="1">
            <a:off x="7068713" y="4694375"/>
            <a:ext cx="2075275" cy="314050"/>
            <a:chOff x="452375" y="4694375"/>
            <a:chExt cx="2075275" cy="314050"/>
          </a:xfrm>
        </p:grpSpPr>
        <p:sp>
          <p:nvSpPr>
            <p:cNvPr id="177" name="Google Shape;177;p15"/>
            <p:cNvSpPr/>
            <p:nvPr/>
          </p:nvSpPr>
          <p:spPr>
            <a:xfrm>
              <a:off x="452375" y="4694675"/>
              <a:ext cx="518550" cy="313750"/>
            </a:xfrm>
            <a:custGeom>
              <a:rect b="b" l="l" r="r" t="t"/>
              <a:pathLst>
                <a:path extrusionOk="0" h="12550" w="20742">
                  <a:moveTo>
                    <a:pt x="8847" y="0"/>
                  </a:moveTo>
                  <a:cubicBezTo>
                    <a:pt x="8644" y="12"/>
                    <a:pt x="8490" y="179"/>
                    <a:pt x="8490" y="370"/>
                  </a:cubicBezTo>
                  <a:lnTo>
                    <a:pt x="8299" y="9478"/>
                  </a:lnTo>
                  <a:lnTo>
                    <a:pt x="8049" y="8275"/>
                  </a:lnTo>
                  <a:cubicBezTo>
                    <a:pt x="8013" y="8097"/>
                    <a:pt x="7847" y="7966"/>
                    <a:pt x="7680" y="7966"/>
                  </a:cubicBezTo>
                  <a:lnTo>
                    <a:pt x="5275" y="7966"/>
                  </a:lnTo>
                  <a:lnTo>
                    <a:pt x="3549" y="5620"/>
                  </a:lnTo>
                  <a:cubicBezTo>
                    <a:pt x="3489" y="5537"/>
                    <a:pt x="3382" y="5477"/>
                    <a:pt x="3287" y="5477"/>
                  </a:cubicBezTo>
                  <a:lnTo>
                    <a:pt x="3072" y="5477"/>
                  </a:lnTo>
                  <a:lnTo>
                    <a:pt x="1036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67" y="8668"/>
                  </a:lnTo>
                  <a:lnTo>
                    <a:pt x="1370" y="8644"/>
                  </a:lnTo>
                  <a:lnTo>
                    <a:pt x="3239" y="6358"/>
                  </a:lnTo>
                  <a:lnTo>
                    <a:pt x="4834" y="8513"/>
                  </a:lnTo>
                  <a:lnTo>
                    <a:pt x="4965" y="8668"/>
                  </a:lnTo>
                  <a:lnTo>
                    <a:pt x="7442" y="8668"/>
                  </a:lnTo>
                  <a:lnTo>
                    <a:pt x="8180" y="12240"/>
                  </a:lnTo>
                  <a:cubicBezTo>
                    <a:pt x="8228" y="12431"/>
                    <a:pt x="8371" y="12550"/>
                    <a:pt x="8549" y="12550"/>
                  </a:cubicBezTo>
                  <a:cubicBezTo>
                    <a:pt x="8549" y="12550"/>
                    <a:pt x="8573" y="12550"/>
                    <a:pt x="8573" y="12538"/>
                  </a:cubicBezTo>
                  <a:cubicBezTo>
                    <a:pt x="8764" y="12514"/>
                    <a:pt x="8906" y="12359"/>
                    <a:pt x="8930" y="12157"/>
                  </a:cubicBezTo>
                  <a:lnTo>
                    <a:pt x="9073" y="5489"/>
                  </a:lnTo>
                  <a:lnTo>
                    <a:pt x="9359" y="8394"/>
                  </a:lnTo>
                  <a:cubicBezTo>
                    <a:pt x="9371" y="8585"/>
                    <a:pt x="9537" y="8740"/>
                    <a:pt x="9728" y="8740"/>
                  </a:cubicBezTo>
                  <a:lnTo>
                    <a:pt x="14133" y="8740"/>
                  </a:lnTo>
                  <a:lnTo>
                    <a:pt x="16395" y="11192"/>
                  </a:lnTo>
                  <a:cubicBezTo>
                    <a:pt x="16456" y="11273"/>
                    <a:pt x="16551" y="11329"/>
                    <a:pt x="16652" y="11329"/>
                  </a:cubicBezTo>
                  <a:cubicBezTo>
                    <a:pt x="16669" y="11329"/>
                    <a:pt x="16687" y="11327"/>
                    <a:pt x="16705" y="11323"/>
                  </a:cubicBezTo>
                  <a:lnTo>
                    <a:pt x="16907" y="11299"/>
                  </a:lnTo>
                  <a:lnTo>
                    <a:pt x="18955" y="8109"/>
                  </a:lnTo>
                  <a:lnTo>
                    <a:pt x="19372" y="8561"/>
                  </a:lnTo>
                  <a:lnTo>
                    <a:pt x="19503" y="8680"/>
                  </a:lnTo>
                  <a:lnTo>
                    <a:pt x="20741" y="8680"/>
                  </a:lnTo>
                  <a:lnTo>
                    <a:pt x="20741" y="7990"/>
                  </a:lnTo>
                  <a:lnTo>
                    <a:pt x="19789" y="7990"/>
                  </a:lnTo>
                  <a:lnTo>
                    <a:pt x="19182" y="7359"/>
                  </a:lnTo>
                  <a:cubicBezTo>
                    <a:pt x="19098" y="7286"/>
                    <a:pt x="19015" y="7249"/>
                    <a:pt x="18908" y="7249"/>
                  </a:cubicBezTo>
                  <a:cubicBezTo>
                    <a:pt x="18892" y="7249"/>
                    <a:pt x="18876" y="7250"/>
                    <a:pt x="18860" y="7251"/>
                  </a:cubicBezTo>
                  <a:lnTo>
                    <a:pt x="18670" y="7275"/>
                  </a:lnTo>
                  <a:lnTo>
                    <a:pt x="16622" y="10454"/>
                  </a:lnTo>
                  <a:lnTo>
                    <a:pt x="14526" y="8168"/>
                  </a:lnTo>
                  <a:lnTo>
                    <a:pt x="14383" y="8049"/>
                  </a:lnTo>
                  <a:lnTo>
                    <a:pt x="10002" y="8049"/>
                  </a:lnTo>
                  <a:lnTo>
                    <a:pt x="9252" y="346"/>
                  </a:lnTo>
                  <a:cubicBezTo>
                    <a:pt x="9240" y="143"/>
                    <a:pt x="9061" y="0"/>
                    <a:pt x="8847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970600" y="4694950"/>
              <a:ext cx="518525" cy="313475"/>
            </a:xfrm>
            <a:custGeom>
              <a:rect b="b" l="l" r="r" t="t"/>
              <a:pathLst>
                <a:path extrusionOk="0" h="12539" w="20741">
                  <a:moveTo>
                    <a:pt x="8891" y="1"/>
                  </a:moveTo>
                  <a:cubicBezTo>
                    <a:pt x="8884" y="1"/>
                    <a:pt x="8877" y="1"/>
                    <a:pt x="8870" y="1"/>
                  </a:cubicBezTo>
                  <a:cubicBezTo>
                    <a:pt x="8656" y="25"/>
                    <a:pt x="8513" y="180"/>
                    <a:pt x="8513" y="382"/>
                  </a:cubicBezTo>
                  <a:lnTo>
                    <a:pt x="8323" y="9491"/>
                  </a:lnTo>
                  <a:lnTo>
                    <a:pt x="8061" y="8264"/>
                  </a:lnTo>
                  <a:cubicBezTo>
                    <a:pt x="8025" y="8086"/>
                    <a:pt x="7870" y="7967"/>
                    <a:pt x="7692" y="7967"/>
                  </a:cubicBezTo>
                  <a:lnTo>
                    <a:pt x="5299" y="7967"/>
                  </a:lnTo>
                  <a:lnTo>
                    <a:pt x="3572" y="5645"/>
                  </a:lnTo>
                  <a:cubicBezTo>
                    <a:pt x="3513" y="5538"/>
                    <a:pt x="3394" y="5478"/>
                    <a:pt x="3286" y="5478"/>
                  </a:cubicBezTo>
                  <a:lnTo>
                    <a:pt x="3084" y="5478"/>
                  </a:lnTo>
                  <a:lnTo>
                    <a:pt x="1036" y="7979"/>
                  </a:lnTo>
                  <a:lnTo>
                    <a:pt x="0" y="7979"/>
                  </a:lnTo>
                  <a:lnTo>
                    <a:pt x="0" y="8669"/>
                  </a:lnTo>
                  <a:lnTo>
                    <a:pt x="1179" y="8669"/>
                  </a:lnTo>
                  <a:lnTo>
                    <a:pt x="1370" y="8657"/>
                  </a:lnTo>
                  <a:lnTo>
                    <a:pt x="3239" y="6359"/>
                  </a:lnTo>
                  <a:lnTo>
                    <a:pt x="4834" y="8502"/>
                  </a:lnTo>
                  <a:lnTo>
                    <a:pt x="4965" y="8669"/>
                  </a:lnTo>
                  <a:lnTo>
                    <a:pt x="7454" y="8669"/>
                  </a:lnTo>
                  <a:lnTo>
                    <a:pt x="8204" y="12229"/>
                  </a:lnTo>
                  <a:cubicBezTo>
                    <a:pt x="8239" y="12408"/>
                    <a:pt x="8394" y="12539"/>
                    <a:pt x="8573" y="12539"/>
                  </a:cubicBezTo>
                  <a:lnTo>
                    <a:pt x="8585" y="12539"/>
                  </a:lnTo>
                  <a:cubicBezTo>
                    <a:pt x="8799" y="12527"/>
                    <a:pt x="8942" y="12360"/>
                    <a:pt x="8942" y="12170"/>
                  </a:cubicBezTo>
                  <a:lnTo>
                    <a:pt x="9097" y="5502"/>
                  </a:lnTo>
                  <a:lnTo>
                    <a:pt x="9371" y="8395"/>
                  </a:lnTo>
                  <a:cubicBezTo>
                    <a:pt x="9371" y="8610"/>
                    <a:pt x="9549" y="8752"/>
                    <a:pt x="9752" y="8752"/>
                  </a:cubicBezTo>
                  <a:lnTo>
                    <a:pt x="14133" y="8752"/>
                  </a:lnTo>
                  <a:lnTo>
                    <a:pt x="16395" y="11193"/>
                  </a:lnTo>
                  <a:cubicBezTo>
                    <a:pt x="16471" y="11280"/>
                    <a:pt x="16578" y="11338"/>
                    <a:pt x="16686" y="11338"/>
                  </a:cubicBezTo>
                  <a:cubicBezTo>
                    <a:pt x="16696" y="11338"/>
                    <a:pt x="16707" y="11337"/>
                    <a:pt x="16717" y="11336"/>
                  </a:cubicBezTo>
                  <a:lnTo>
                    <a:pt x="16907" y="11300"/>
                  </a:lnTo>
                  <a:lnTo>
                    <a:pt x="18979" y="8121"/>
                  </a:lnTo>
                  <a:lnTo>
                    <a:pt x="19515" y="8681"/>
                  </a:lnTo>
                  <a:lnTo>
                    <a:pt x="20741" y="8681"/>
                  </a:lnTo>
                  <a:lnTo>
                    <a:pt x="20741" y="8002"/>
                  </a:lnTo>
                  <a:lnTo>
                    <a:pt x="19789" y="8002"/>
                  </a:lnTo>
                  <a:lnTo>
                    <a:pt x="19193" y="7371"/>
                  </a:lnTo>
                  <a:cubicBezTo>
                    <a:pt x="19129" y="7296"/>
                    <a:pt x="19036" y="7250"/>
                    <a:pt x="18923" y="7250"/>
                  </a:cubicBezTo>
                  <a:cubicBezTo>
                    <a:pt x="18910" y="7250"/>
                    <a:pt x="18897" y="7251"/>
                    <a:pt x="18884" y="7252"/>
                  </a:cubicBezTo>
                  <a:lnTo>
                    <a:pt x="18693" y="7288"/>
                  </a:lnTo>
                  <a:lnTo>
                    <a:pt x="16633" y="10455"/>
                  </a:lnTo>
                  <a:lnTo>
                    <a:pt x="14538" y="8181"/>
                  </a:lnTo>
                  <a:lnTo>
                    <a:pt x="14407" y="8062"/>
                  </a:lnTo>
                  <a:lnTo>
                    <a:pt x="10013" y="8062"/>
                  </a:lnTo>
                  <a:lnTo>
                    <a:pt x="9275" y="359"/>
                  </a:lnTo>
                  <a:cubicBezTo>
                    <a:pt x="9252" y="163"/>
                    <a:pt x="9085" y="1"/>
                    <a:pt x="889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1489700" y="4694375"/>
              <a:ext cx="518550" cy="314050"/>
            </a:xfrm>
            <a:custGeom>
              <a:rect b="b" l="l" r="r" t="t"/>
              <a:pathLst>
                <a:path extrusionOk="0" h="12562" w="20742">
                  <a:moveTo>
                    <a:pt x="8871" y="1"/>
                  </a:moveTo>
                  <a:cubicBezTo>
                    <a:pt x="8669" y="12"/>
                    <a:pt x="8514" y="179"/>
                    <a:pt x="8514" y="370"/>
                  </a:cubicBezTo>
                  <a:lnTo>
                    <a:pt x="8311" y="9478"/>
                  </a:lnTo>
                  <a:lnTo>
                    <a:pt x="8061" y="8287"/>
                  </a:lnTo>
                  <a:cubicBezTo>
                    <a:pt x="8038" y="8109"/>
                    <a:pt x="7871" y="7978"/>
                    <a:pt x="7692" y="7978"/>
                  </a:cubicBezTo>
                  <a:lnTo>
                    <a:pt x="5299" y="7978"/>
                  </a:lnTo>
                  <a:lnTo>
                    <a:pt x="3573" y="5632"/>
                  </a:lnTo>
                  <a:cubicBezTo>
                    <a:pt x="3489" y="5549"/>
                    <a:pt x="3394" y="5489"/>
                    <a:pt x="3299" y="5489"/>
                  </a:cubicBezTo>
                  <a:lnTo>
                    <a:pt x="3096" y="5489"/>
                  </a:lnTo>
                  <a:lnTo>
                    <a:pt x="1037" y="7990"/>
                  </a:lnTo>
                  <a:lnTo>
                    <a:pt x="1" y="7990"/>
                  </a:lnTo>
                  <a:lnTo>
                    <a:pt x="1" y="8680"/>
                  </a:lnTo>
                  <a:lnTo>
                    <a:pt x="1168" y="8680"/>
                  </a:lnTo>
                  <a:lnTo>
                    <a:pt x="1370" y="8656"/>
                  </a:lnTo>
                  <a:lnTo>
                    <a:pt x="3239" y="6370"/>
                  </a:lnTo>
                  <a:lnTo>
                    <a:pt x="4823" y="8514"/>
                  </a:lnTo>
                  <a:lnTo>
                    <a:pt x="4954" y="8680"/>
                  </a:lnTo>
                  <a:lnTo>
                    <a:pt x="7442" y="8680"/>
                  </a:lnTo>
                  <a:lnTo>
                    <a:pt x="8180" y="12252"/>
                  </a:lnTo>
                  <a:cubicBezTo>
                    <a:pt x="8228" y="12431"/>
                    <a:pt x="8371" y="12562"/>
                    <a:pt x="8550" y="12562"/>
                  </a:cubicBezTo>
                  <a:cubicBezTo>
                    <a:pt x="8573" y="12562"/>
                    <a:pt x="8573" y="12562"/>
                    <a:pt x="8597" y="12550"/>
                  </a:cubicBezTo>
                  <a:cubicBezTo>
                    <a:pt x="8776" y="12526"/>
                    <a:pt x="8931" y="12371"/>
                    <a:pt x="8942" y="12169"/>
                  </a:cubicBezTo>
                  <a:lnTo>
                    <a:pt x="9085" y="5501"/>
                  </a:lnTo>
                  <a:lnTo>
                    <a:pt x="9371" y="8406"/>
                  </a:lnTo>
                  <a:cubicBezTo>
                    <a:pt x="9383" y="8621"/>
                    <a:pt x="9550" y="8764"/>
                    <a:pt x="9740" y="8764"/>
                  </a:cubicBezTo>
                  <a:lnTo>
                    <a:pt x="14134" y="8764"/>
                  </a:lnTo>
                  <a:lnTo>
                    <a:pt x="16396" y="11204"/>
                  </a:lnTo>
                  <a:cubicBezTo>
                    <a:pt x="16457" y="11285"/>
                    <a:pt x="16552" y="11341"/>
                    <a:pt x="16652" y="11341"/>
                  </a:cubicBezTo>
                  <a:cubicBezTo>
                    <a:pt x="16670" y="11341"/>
                    <a:pt x="16688" y="11339"/>
                    <a:pt x="16705" y="11335"/>
                  </a:cubicBezTo>
                  <a:lnTo>
                    <a:pt x="16908" y="11311"/>
                  </a:lnTo>
                  <a:lnTo>
                    <a:pt x="18967" y="8097"/>
                  </a:lnTo>
                  <a:lnTo>
                    <a:pt x="19503" y="8656"/>
                  </a:lnTo>
                  <a:lnTo>
                    <a:pt x="20742" y="8656"/>
                  </a:lnTo>
                  <a:lnTo>
                    <a:pt x="20742" y="7978"/>
                  </a:lnTo>
                  <a:lnTo>
                    <a:pt x="19789" y="7978"/>
                  </a:lnTo>
                  <a:lnTo>
                    <a:pt x="19194" y="7347"/>
                  </a:lnTo>
                  <a:cubicBezTo>
                    <a:pt x="19122" y="7263"/>
                    <a:pt x="19003" y="7228"/>
                    <a:pt x="18884" y="7228"/>
                  </a:cubicBezTo>
                  <a:lnTo>
                    <a:pt x="18694" y="7263"/>
                  </a:lnTo>
                  <a:lnTo>
                    <a:pt x="16634" y="10430"/>
                  </a:lnTo>
                  <a:lnTo>
                    <a:pt x="14538" y="8156"/>
                  </a:lnTo>
                  <a:lnTo>
                    <a:pt x="14407" y="8037"/>
                  </a:lnTo>
                  <a:lnTo>
                    <a:pt x="10014" y="8037"/>
                  </a:lnTo>
                  <a:lnTo>
                    <a:pt x="9264" y="322"/>
                  </a:lnTo>
                  <a:cubicBezTo>
                    <a:pt x="9240" y="132"/>
                    <a:pt x="9073" y="1"/>
                    <a:pt x="887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2008225" y="4694975"/>
              <a:ext cx="519425" cy="313450"/>
            </a:xfrm>
            <a:custGeom>
              <a:rect b="b" l="l" r="r" t="t"/>
              <a:pathLst>
                <a:path extrusionOk="0" h="12538" w="20777">
                  <a:moveTo>
                    <a:pt x="8871" y="0"/>
                  </a:moveTo>
                  <a:cubicBezTo>
                    <a:pt x="8680" y="24"/>
                    <a:pt x="8513" y="179"/>
                    <a:pt x="8513" y="381"/>
                  </a:cubicBezTo>
                  <a:lnTo>
                    <a:pt x="8323" y="9490"/>
                  </a:lnTo>
                  <a:lnTo>
                    <a:pt x="8073" y="8275"/>
                  </a:lnTo>
                  <a:cubicBezTo>
                    <a:pt x="8037" y="8097"/>
                    <a:pt x="7871" y="7966"/>
                    <a:pt x="7692" y="7966"/>
                  </a:cubicBezTo>
                  <a:lnTo>
                    <a:pt x="5299" y="7966"/>
                  </a:lnTo>
                  <a:lnTo>
                    <a:pt x="3572" y="5644"/>
                  </a:lnTo>
                  <a:cubicBezTo>
                    <a:pt x="3501" y="5537"/>
                    <a:pt x="3394" y="5477"/>
                    <a:pt x="3287" y="5477"/>
                  </a:cubicBezTo>
                  <a:lnTo>
                    <a:pt x="3084" y="5477"/>
                  </a:lnTo>
                  <a:lnTo>
                    <a:pt x="1048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79" y="8668"/>
                  </a:lnTo>
                  <a:lnTo>
                    <a:pt x="1370" y="8656"/>
                  </a:lnTo>
                  <a:lnTo>
                    <a:pt x="3227" y="6358"/>
                  </a:lnTo>
                  <a:lnTo>
                    <a:pt x="4834" y="8513"/>
                  </a:lnTo>
                  <a:lnTo>
                    <a:pt x="4965" y="8656"/>
                  </a:lnTo>
                  <a:lnTo>
                    <a:pt x="7442" y="8656"/>
                  </a:lnTo>
                  <a:lnTo>
                    <a:pt x="8180" y="12228"/>
                  </a:lnTo>
                  <a:cubicBezTo>
                    <a:pt x="8228" y="12419"/>
                    <a:pt x="8383" y="12538"/>
                    <a:pt x="8561" y="12538"/>
                  </a:cubicBezTo>
                  <a:lnTo>
                    <a:pt x="8633" y="12538"/>
                  </a:lnTo>
                  <a:cubicBezTo>
                    <a:pt x="8823" y="12526"/>
                    <a:pt x="8978" y="12359"/>
                    <a:pt x="8978" y="12169"/>
                  </a:cubicBezTo>
                  <a:lnTo>
                    <a:pt x="9121" y="5501"/>
                  </a:lnTo>
                  <a:lnTo>
                    <a:pt x="9406" y="8394"/>
                  </a:lnTo>
                  <a:cubicBezTo>
                    <a:pt x="9418" y="8597"/>
                    <a:pt x="9585" y="8740"/>
                    <a:pt x="9776" y="8740"/>
                  </a:cubicBezTo>
                  <a:lnTo>
                    <a:pt x="14169" y="8740"/>
                  </a:lnTo>
                  <a:lnTo>
                    <a:pt x="16431" y="11192"/>
                  </a:lnTo>
                  <a:cubicBezTo>
                    <a:pt x="16503" y="11287"/>
                    <a:pt x="16622" y="11335"/>
                    <a:pt x="16741" y="11335"/>
                  </a:cubicBezTo>
                  <a:lnTo>
                    <a:pt x="16943" y="11299"/>
                  </a:lnTo>
                  <a:lnTo>
                    <a:pt x="18991" y="8120"/>
                  </a:lnTo>
                  <a:lnTo>
                    <a:pt x="19408" y="8549"/>
                  </a:lnTo>
                  <a:lnTo>
                    <a:pt x="19539" y="8680"/>
                  </a:lnTo>
                  <a:lnTo>
                    <a:pt x="20777" y="8680"/>
                  </a:lnTo>
                  <a:lnTo>
                    <a:pt x="20777" y="8001"/>
                  </a:lnTo>
                  <a:lnTo>
                    <a:pt x="19824" y="8001"/>
                  </a:lnTo>
                  <a:lnTo>
                    <a:pt x="19217" y="7358"/>
                  </a:lnTo>
                  <a:cubicBezTo>
                    <a:pt x="19132" y="7294"/>
                    <a:pt x="19037" y="7249"/>
                    <a:pt x="18941" y="7249"/>
                  </a:cubicBezTo>
                  <a:cubicBezTo>
                    <a:pt x="18930" y="7249"/>
                    <a:pt x="18919" y="7250"/>
                    <a:pt x="18908" y="7251"/>
                  </a:cubicBezTo>
                  <a:lnTo>
                    <a:pt x="18705" y="7287"/>
                  </a:lnTo>
                  <a:lnTo>
                    <a:pt x="16657" y="10454"/>
                  </a:lnTo>
                  <a:lnTo>
                    <a:pt x="14538" y="8156"/>
                  </a:lnTo>
                  <a:lnTo>
                    <a:pt x="14407" y="8061"/>
                  </a:lnTo>
                  <a:lnTo>
                    <a:pt x="10014" y="8061"/>
                  </a:lnTo>
                  <a:lnTo>
                    <a:pt x="9275" y="346"/>
                  </a:lnTo>
                  <a:cubicBezTo>
                    <a:pt x="9264" y="155"/>
                    <a:pt x="9073" y="0"/>
                    <a:pt x="8871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6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84" name="Google Shape;184;p16"/>
          <p:cNvGrpSpPr/>
          <p:nvPr/>
        </p:nvGrpSpPr>
        <p:grpSpPr>
          <a:xfrm flipH="1">
            <a:off x="-12" y="4694375"/>
            <a:ext cx="2075275" cy="314050"/>
            <a:chOff x="452375" y="4694375"/>
            <a:chExt cx="2075275" cy="314050"/>
          </a:xfrm>
        </p:grpSpPr>
        <p:sp>
          <p:nvSpPr>
            <p:cNvPr id="185" name="Google Shape;185;p16"/>
            <p:cNvSpPr/>
            <p:nvPr/>
          </p:nvSpPr>
          <p:spPr>
            <a:xfrm>
              <a:off x="452375" y="4694675"/>
              <a:ext cx="518550" cy="313750"/>
            </a:xfrm>
            <a:custGeom>
              <a:rect b="b" l="l" r="r" t="t"/>
              <a:pathLst>
                <a:path extrusionOk="0" h="12550" w="20742">
                  <a:moveTo>
                    <a:pt x="8847" y="0"/>
                  </a:moveTo>
                  <a:cubicBezTo>
                    <a:pt x="8644" y="12"/>
                    <a:pt x="8490" y="179"/>
                    <a:pt x="8490" y="370"/>
                  </a:cubicBezTo>
                  <a:lnTo>
                    <a:pt x="8299" y="9478"/>
                  </a:lnTo>
                  <a:lnTo>
                    <a:pt x="8049" y="8275"/>
                  </a:lnTo>
                  <a:cubicBezTo>
                    <a:pt x="8013" y="8097"/>
                    <a:pt x="7847" y="7966"/>
                    <a:pt x="7680" y="7966"/>
                  </a:cubicBezTo>
                  <a:lnTo>
                    <a:pt x="5275" y="7966"/>
                  </a:lnTo>
                  <a:lnTo>
                    <a:pt x="3549" y="5620"/>
                  </a:lnTo>
                  <a:cubicBezTo>
                    <a:pt x="3489" y="5537"/>
                    <a:pt x="3382" y="5477"/>
                    <a:pt x="3287" y="5477"/>
                  </a:cubicBezTo>
                  <a:lnTo>
                    <a:pt x="3072" y="5477"/>
                  </a:lnTo>
                  <a:lnTo>
                    <a:pt x="1036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67" y="8668"/>
                  </a:lnTo>
                  <a:lnTo>
                    <a:pt x="1370" y="8644"/>
                  </a:lnTo>
                  <a:lnTo>
                    <a:pt x="3239" y="6358"/>
                  </a:lnTo>
                  <a:lnTo>
                    <a:pt x="4834" y="8513"/>
                  </a:lnTo>
                  <a:lnTo>
                    <a:pt x="4965" y="8668"/>
                  </a:lnTo>
                  <a:lnTo>
                    <a:pt x="7442" y="8668"/>
                  </a:lnTo>
                  <a:lnTo>
                    <a:pt x="8180" y="12240"/>
                  </a:lnTo>
                  <a:cubicBezTo>
                    <a:pt x="8228" y="12431"/>
                    <a:pt x="8371" y="12550"/>
                    <a:pt x="8549" y="12550"/>
                  </a:cubicBezTo>
                  <a:cubicBezTo>
                    <a:pt x="8549" y="12550"/>
                    <a:pt x="8573" y="12550"/>
                    <a:pt x="8573" y="12538"/>
                  </a:cubicBezTo>
                  <a:cubicBezTo>
                    <a:pt x="8764" y="12514"/>
                    <a:pt x="8906" y="12359"/>
                    <a:pt x="8930" y="12157"/>
                  </a:cubicBezTo>
                  <a:lnTo>
                    <a:pt x="9073" y="5489"/>
                  </a:lnTo>
                  <a:lnTo>
                    <a:pt x="9359" y="8394"/>
                  </a:lnTo>
                  <a:cubicBezTo>
                    <a:pt x="9371" y="8585"/>
                    <a:pt x="9537" y="8740"/>
                    <a:pt x="9728" y="8740"/>
                  </a:cubicBezTo>
                  <a:lnTo>
                    <a:pt x="14133" y="8740"/>
                  </a:lnTo>
                  <a:lnTo>
                    <a:pt x="16395" y="11192"/>
                  </a:lnTo>
                  <a:cubicBezTo>
                    <a:pt x="16456" y="11273"/>
                    <a:pt x="16551" y="11329"/>
                    <a:pt x="16652" y="11329"/>
                  </a:cubicBezTo>
                  <a:cubicBezTo>
                    <a:pt x="16669" y="11329"/>
                    <a:pt x="16687" y="11327"/>
                    <a:pt x="16705" y="11323"/>
                  </a:cubicBezTo>
                  <a:lnTo>
                    <a:pt x="16907" y="11299"/>
                  </a:lnTo>
                  <a:lnTo>
                    <a:pt x="18955" y="8109"/>
                  </a:lnTo>
                  <a:lnTo>
                    <a:pt x="19372" y="8561"/>
                  </a:lnTo>
                  <a:lnTo>
                    <a:pt x="19503" y="8680"/>
                  </a:lnTo>
                  <a:lnTo>
                    <a:pt x="20741" y="8680"/>
                  </a:lnTo>
                  <a:lnTo>
                    <a:pt x="20741" y="7990"/>
                  </a:lnTo>
                  <a:lnTo>
                    <a:pt x="19789" y="7990"/>
                  </a:lnTo>
                  <a:lnTo>
                    <a:pt x="19182" y="7359"/>
                  </a:lnTo>
                  <a:cubicBezTo>
                    <a:pt x="19098" y="7286"/>
                    <a:pt x="19015" y="7249"/>
                    <a:pt x="18908" y="7249"/>
                  </a:cubicBezTo>
                  <a:cubicBezTo>
                    <a:pt x="18892" y="7249"/>
                    <a:pt x="18876" y="7250"/>
                    <a:pt x="18860" y="7251"/>
                  </a:cubicBezTo>
                  <a:lnTo>
                    <a:pt x="18670" y="7275"/>
                  </a:lnTo>
                  <a:lnTo>
                    <a:pt x="16622" y="10454"/>
                  </a:lnTo>
                  <a:lnTo>
                    <a:pt x="14526" y="8168"/>
                  </a:lnTo>
                  <a:lnTo>
                    <a:pt x="14383" y="8049"/>
                  </a:lnTo>
                  <a:lnTo>
                    <a:pt x="10002" y="8049"/>
                  </a:lnTo>
                  <a:lnTo>
                    <a:pt x="9252" y="346"/>
                  </a:lnTo>
                  <a:cubicBezTo>
                    <a:pt x="9240" y="143"/>
                    <a:pt x="9061" y="0"/>
                    <a:pt x="8847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970600" y="4694950"/>
              <a:ext cx="518525" cy="313475"/>
            </a:xfrm>
            <a:custGeom>
              <a:rect b="b" l="l" r="r" t="t"/>
              <a:pathLst>
                <a:path extrusionOk="0" h="12539" w="20741">
                  <a:moveTo>
                    <a:pt x="8891" y="1"/>
                  </a:moveTo>
                  <a:cubicBezTo>
                    <a:pt x="8884" y="1"/>
                    <a:pt x="8877" y="1"/>
                    <a:pt x="8870" y="1"/>
                  </a:cubicBezTo>
                  <a:cubicBezTo>
                    <a:pt x="8656" y="25"/>
                    <a:pt x="8513" y="180"/>
                    <a:pt x="8513" y="382"/>
                  </a:cubicBezTo>
                  <a:lnTo>
                    <a:pt x="8323" y="9491"/>
                  </a:lnTo>
                  <a:lnTo>
                    <a:pt x="8061" y="8264"/>
                  </a:lnTo>
                  <a:cubicBezTo>
                    <a:pt x="8025" y="8086"/>
                    <a:pt x="7870" y="7967"/>
                    <a:pt x="7692" y="7967"/>
                  </a:cubicBezTo>
                  <a:lnTo>
                    <a:pt x="5299" y="7967"/>
                  </a:lnTo>
                  <a:lnTo>
                    <a:pt x="3572" y="5645"/>
                  </a:lnTo>
                  <a:cubicBezTo>
                    <a:pt x="3513" y="5538"/>
                    <a:pt x="3394" y="5478"/>
                    <a:pt x="3286" y="5478"/>
                  </a:cubicBezTo>
                  <a:lnTo>
                    <a:pt x="3084" y="5478"/>
                  </a:lnTo>
                  <a:lnTo>
                    <a:pt x="1036" y="7979"/>
                  </a:lnTo>
                  <a:lnTo>
                    <a:pt x="0" y="7979"/>
                  </a:lnTo>
                  <a:lnTo>
                    <a:pt x="0" y="8669"/>
                  </a:lnTo>
                  <a:lnTo>
                    <a:pt x="1179" y="8669"/>
                  </a:lnTo>
                  <a:lnTo>
                    <a:pt x="1370" y="8657"/>
                  </a:lnTo>
                  <a:lnTo>
                    <a:pt x="3239" y="6359"/>
                  </a:lnTo>
                  <a:lnTo>
                    <a:pt x="4834" y="8502"/>
                  </a:lnTo>
                  <a:lnTo>
                    <a:pt x="4965" y="8669"/>
                  </a:lnTo>
                  <a:lnTo>
                    <a:pt x="7454" y="8669"/>
                  </a:lnTo>
                  <a:lnTo>
                    <a:pt x="8204" y="12229"/>
                  </a:lnTo>
                  <a:cubicBezTo>
                    <a:pt x="8239" y="12408"/>
                    <a:pt x="8394" y="12539"/>
                    <a:pt x="8573" y="12539"/>
                  </a:cubicBezTo>
                  <a:lnTo>
                    <a:pt x="8585" y="12539"/>
                  </a:lnTo>
                  <a:cubicBezTo>
                    <a:pt x="8799" y="12527"/>
                    <a:pt x="8942" y="12360"/>
                    <a:pt x="8942" y="12170"/>
                  </a:cubicBezTo>
                  <a:lnTo>
                    <a:pt x="9097" y="5502"/>
                  </a:lnTo>
                  <a:lnTo>
                    <a:pt x="9371" y="8395"/>
                  </a:lnTo>
                  <a:cubicBezTo>
                    <a:pt x="9371" y="8610"/>
                    <a:pt x="9549" y="8752"/>
                    <a:pt x="9752" y="8752"/>
                  </a:cubicBezTo>
                  <a:lnTo>
                    <a:pt x="14133" y="8752"/>
                  </a:lnTo>
                  <a:lnTo>
                    <a:pt x="16395" y="11193"/>
                  </a:lnTo>
                  <a:cubicBezTo>
                    <a:pt x="16471" y="11280"/>
                    <a:pt x="16578" y="11338"/>
                    <a:pt x="16686" y="11338"/>
                  </a:cubicBezTo>
                  <a:cubicBezTo>
                    <a:pt x="16696" y="11338"/>
                    <a:pt x="16707" y="11337"/>
                    <a:pt x="16717" y="11336"/>
                  </a:cubicBezTo>
                  <a:lnTo>
                    <a:pt x="16907" y="11300"/>
                  </a:lnTo>
                  <a:lnTo>
                    <a:pt x="18979" y="8121"/>
                  </a:lnTo>
                  <a:lnTo>
                    <a:pt x="19515" y="8681"/>
                  </a:lnTo>
                  <a:lnTo>
                    <a:pt x="20741" y="8681"/>
                  </a:lnTo>
                  <a:lnTo>
                    <a:pt x="20741" y="8002"/>
                  </a:lnTo>
                  <a:lnTo>
                    <a:pt x="19789" y="8002"/>
                  </a:lnTo>
                  <a:lnTo>
                    <a:pt x="19193" y="7371"/>
                  </a:lnTo>
                  <a:cubicBezTo>
                    <a:pt x="19129" y="7296"/>
                    <a:pt x="19036" y="7250"/>
                    <a:pt x="18923" y="7250"/>
                  </a:cubicBezTo>
                  <a:cubicBezTo>
                    <a:pt x="18910" y="7250"/>
                    <a:pt x="18897" y="7251"/>
                    <a:pt x="18884" y="7252"/>
                  </a:cubicBezTo>
                  <a:lnTo>
                    <a:pt x="18693" y="7288"/>
                  </a:lnTo>
                  <a:lnTo>
                    <a:pt x="16633" y="10455"/>
                  </a:lnTo>
                  <a:lnTo>
                    <a:pt x="14538" y="8181"/>
                  </a:lnTo>
                  <a:lnTo>
                    <a:pt x="14407" y="8062"/>
                  </a:lnTo>
                  <a:lnTo>
                    <a:pt x="10013" y="8062"/>
                  </a:lnTo>
                  <a:lnTo>
                    <a:pt x="9275" y="359"/>
                  </a:lnTo>
                  <a:cubicBezTo>
                    <a:pt x="9252" y="163"/>
                    <a:pt x="9085" y="1"/>
                    <a:pt x="889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1489700" y="4694375"/>
              <a:ext cx="518550" cy="314050"/>
            </a:xfrm>
            <a:custGeom>
              <a:rect b="b" l="l" r="r" t="t"/>
              <a:pathLst>
                <a:path extrusionOk="0" h="12562" w="20742">
                  <a:moveTo>
                    <a:pt x="8871" y="1"/>
                  </a:moveTo>
                  <a:cubicBezTo>
                    <a:pt x="8669" y="12"/>
                    <a:pt x="8514" y="179"/>
                    <a:pt x="8514" y="370"/>
                  </a:cubicBezTo>
                  <a:lnTo>
                    <a:pt x="8311" y="9478"/>
                  </a:lnTo>
                  <a:lnTo>
                    <a:pt x="8061" y="8287"/>
                  </a:lnTo>
                  <a:cubicBezTo>
                    <a:pt x="8038" y="8109"/>
                    <a:pt x="7871" y="7978"/>
                    <a:pt x="7692" y="7978"/>
                  </a:cubicBezTo>
                  <a:lnTo>
                    <a:pt x="5299" y="7978"/>
                  </a:lnTo>
                  <a:lnTo>
                    <a:pt x="3573" y="5632"/>
                  </a:lnTo>
                  <a:cubicBezTo>
                    <a:pt x="3489" y="5549"/>
                    <a:pt x="3394" y="5489"/>
                    <a:pt x="3299" y="5489"/>
                  </a:cubicBezTo>
                  <a:lnTo>
                    <a:pt x="3096" y="5489"/>
                  </a:lnTo>
                  <a:lnTo>
                    <a:pt x="1037" y="7990"/>
                  </a:lnTo>
                  <a:lnTo>
                    <a:pt x="1" y="7990"/>
                  </a:lnTo>
                  <a:lnTo>
                    <a:pt x="1" y="8680"/>
                  </a:lnTo>
                  <a:lnTo>
                    <a:pt x="1168" y="8680"/>
                  </a:lnTo>
                  <a:lnTo>
                    <a:pt x="1370" y="8656"/>
                  </a:lnTo>
                  <a:lnTo>
                    <a:pt x="3239" y="6370"/>
                  </a:lnTo>
                  <a:lnTo>
                    <a:pt x="4823" y="8514"/>
                  </a:lnTo>
                  <a:lnTo>
                    <a:pt x="4954" y="8680"/>
                  </a:lnTo>
                  <a:lnTo>
                    <a:pt x="7442" y="8680"/>
                  </a:lnTo>
                  <a:lnTo>
                    <a:pt x="8180" y="12252"/>
                  </a:lnTo>
                  <a:cubicBezTo>
                    <a:pt x="8228" y="12431"/>
                    <a:pt x="8371" y="12562"/>
                    <a:pt x="8550" y="12562"/>
                  </a:cubicBezTo>
                  <a:cubicBezTo>
                    <a:pt x="8573" y="12562"/>
                    <a:pt x="8573" y="12562"/>
                    <a:pt x="8597" y="12550"/>
                  </a:cubicBezTo>
                  <a:cubicBezTo>
                    <a:pt x="8776" y="12526"/>
                    <a:pt x="8931" y="12371"/>
                    <a:pt x="8942" y="12169"/>
                  </a:cubicBezTo>
                  <a:lnTo>
                    <a:pt x="9085" y="5501"/>
                  </a:lnTo>
                  <a:lnTo>
                    <a:pt x="9371" y="8406"/>
                  </a:lnTo>
                  <a:cubicBezTo>
                    <a:pt x="9383" y="8621"/>
                    <a:pt x="9550" y="8764"/>
                    <a:pt x="9740" y="8764"/>
                  </a:cubicBezTo>
                  <a:lnTo>
                    <a:pt x="14134" y="8764"/>
                  </a:lnTo>
                  <a:lnTo>
                    <a:pt x="16396" y="11204"/>
                  </a:lnTo>
                  <a:cubicBezTo>
                    <a:pt x="16457" y="11285"/>
                    <a:pt x="16552" y="11341"/>
                    <a:pt x="16652" y="11341"/>
                  </a:cubicBezTo>
                  <a:cubicBezTo>
                    <a:pt x="16670" y="11341"/>
                    <a:pt x="16688" y="11339"/>
                    <a:pt x="16705" y="11335"/>
                  </a:cubicBezTo>
                  <a:lnTo>
                    <a:pt x="16908" y="11311"/>
                  </a:lnTo>
                  <a:lnTo>
                    <a:pt x="18967" y="8097"/>
                  </a:lnTo>
                  <a:lnTo>
                    <a:pt x="19503" y="8656"/>
                  </a:lnTo>
                  <a:lnTo>
                    <a:pt x="20742" y="8656"/>
                  </a:lnTo>
                  <a:lnTo>
                    <a:pt x="20742" y="7978"/>
                  </a:lnTo>
                  <a:lnTo>
                    <a:pt x="19789" y="7978"/>
                  </a:lnTo>
                  <a:lnTo>
                    <a:pt x="19194" y="7347"/>
                  </a:lnTo>
                  <a:cubicBezTo>
                    <a:pt x="19122" y="7263"/>
                    <a:pt x="19003" y="7228"/>
                    <a:pt x="18884" y="7228"/>
                  </a:cubicBezTo>
                  <a:lnTo>
                    <a:pt x="18694" y="7263"/>
                  </a:lnTo>
                  <a:lnTo>
                    <a:pt x="16634" y="10430"/>
                  </a:lnTo>
                  <a:lnTo>
                    <a:pt x="14538" y="8156"/>
                  </a:lnTo>
                  <a:lnTo>
                    <a:pt x="14407" y="8037"/>
                  </a:lnTo>
                  <a:lnTo>
                    <a:pt x="10014" y="8037"/>
                  </a:lnTo>
                  <a:lnTo>
                    <a:pt x="9264" y="322"/>
                  </a:lnTo>
                  <a:cubicBezTo>
                    <a:pt x="9240" y="132"/>
                    <a:pt x="9073" y="1"/>
                    <a:pt x="887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2008225" y="4694975"/>
              <a:ext cx="519425" cy="313450"/>
            </a:xfrm>
            <a:custGeom>
              <a:rect b="b" l="l" r="r" t="t"/>
              <a:pathLst>
                <a:path extrusionOk="0" h="12538" w="20777">
                  <a:moveTo>
                    <a:pt x="8871" y="0"/>
                  </a:moveTo>
                  <a:cubicBezTo>
                    <a:pt x="8680" y="24"/>
                    <a:pt x="8513" y="179"/>
                    <a:pt x="8513" y="381"/>
                  </a:cubicBezTo>
                  <a:lnTo>
                    <a:pt x="8323" y="9490"/>
                  </a:lnTo>
                  <a:lnTo>
                    <a:pt x="8073" y="8275"/>
                  </a:lnTo>
                  <a:cubicBezTo>
                    <a:pt x="8037" y="8097"/>
                    <a:pt x="7871" y="7966"/>
                    <a:pt x="7692" y="7966"/>
                  </a:cubicBezTo>
                  <a:lnTo>
                    <a:pt x="5299" y="7966"/>
                  </a:lnTo>
                  <a:lnTo>
                    <a:pt x="3572" y="5644"/>
                  </a:lnTo>
                  <a:cubicBezTo>
                    <a:pt x="3501" y="5537"/>
                    <a:pt x="3394" y="5477"/>
                    <a:pt x="3287" y="5477"/>
                  </a:cubicBezTo>
                  <a:lnTo>
                    <a:pt x="3084" y="5477"/>
                  </a:lnTo>
                  <a:lnTo>
                    <a:pt x="1048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79" y="8668"/>
                  </a:lnTo>
                  <a:lnTo>
                    <a:pt x="1370" y="8656"/>
                  </a:lnTo>
                  <a:lnTo>
                    <a:pt x="3227" y="6358"/>
                  </a:lnTo>
                  <a:lnTo>
                    <a:pt x="4834" y="8513"/>
                  </a:lnTo>
                  <a:lnTo>
                    <a:pt x="4965" y="8656"/>
                  </a:lnTo>
                  <a:lnTo>
                    <a:pt x="7442" y="8656"/>
                  </a:lnTo>
                  <a:lnTo>
                    <a:pt x="8180" y="12228"/>
                  </a:lnTo>
                  <a:cubicBezTo>
                    <a:pt x="8228" y="12419"/>
                    <a:pt x="8383" y="12538"/>
                    <a:pt x="8561" y="12538"/>
                  </a:cubicBezTo>
                  <a:lnTo>
                    <a:pt x="8633" y="12538"/>
                  </a:lnTo>
                  <a:cubicBezTo>
                    <a:pt x="8823" y="12526"/>
                    <a:pt x="8978" y="12359"/>
                    <a:pt x="8978" y="12169"/>
                  </a:cubicBezTo>
                  <a:lnTo>
                    <a:pt x="9121" y="5501"/>
                  </a:lnTo>
                  <a:lnTo>
                    <a:pt x="9406" y="8394"/>
                  </a:lnTo>
                  <a:cubicBezTo>
                    <a:pt x="9418" y="8597"/>
                    <a:pt x="9585" y="8740"/>
                    <a:pt x="9776" y="8740"/>
                  </a:cubicBezTo>
                  <a:lnTo>
                    <a:pt x="14169" y="8740"/>
                  </a:lnTo>
                  <a:lnTo>
                    <a:pt x="16431" y="11192"/>
                  </a:lnTo>
                  <a:cubicBezTo>
                    <a:pt x="16503" y="11287"/>
                    <a:pt x="16622" y="11335"/>
                    <a:pt x="16741" y="11335"/>
                  </a:cubicBezTo>
                  <a:lnTo>
                    <a:pt x="16943" y="11299"/>
                  </a:lnTo>
                  <a:lnTo>
                    <a:pt x="18991" y="8120"/>
                  </a:lnTo>
                  <a:lnTo>
                    <a:pt x="19408" y="8549"/>
                  </a:lnTo>
                  <a:lnTo>
                    <a:pt x="19539" y="8680"/>
                  </a:lnTo>
                  <a:lnTo>
                    <a:pt x="20777" y="8680"/>
                  </a:lnTo>
                  <a:lnTo>
                    <a:pt x="20777" y="8001"/>
                  </a:lnTo>
                  <a:lnTo>
                    <a:pt x="19824" y="8001"/>
                  </a:lnTo>
                  <a:lnTo>
                    <a:pt x="19217" y="7358"/>
                  </a:lnTo>
                  <a:cubicBezTo>
                    <a:pt x="19132" y="7294"/>
                    <a:pt x="19037" y="7249"/>
                    <a:pt x="18941" y="7249"/>
                  </a:cubicBezTo>
                  <a:cubicBezTo>
                    <a:pt x="18930" y="7249"/>
                    <a:pt x="18919" y="7250"/>
                    <a:pt x="18908" y="7251"/>
                  </a:cubicBezTo>
                  <a:lnTo>
                    <a:pt x="18705" y="7287"/>
                  </a:lnTo>
                  <a:lnTo>
                    <a:pt x="16657" y="10454"/>
                  </a:lnTo>
                  <a:lnTo>
                    <a:pt x="14538" y="8156"/>
                  </a:lnTo>
                  <a:lnTo>
                    <a:pt x="14407" y="8061"/>
                  </a:lnTo>
                  <a:lnTo>
                    <a:pt x="10014" y="8061"/>
                  </a:lnTo>
                  <a:lnTo>
                    <a:pt x="9275" y="346"/>
                  </a:lnTo>
                  <a:cubicBezTo>
                    <a:pt x="9264" y="155"/>
                    <a:pt x="9073" y="0"/>
                    <a:pt x="8871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17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7"/>
          <p:cNvSpPr txBox="1"/>
          <p:nvPr>
            <p:ph idx="1" type="body"/>
          </p:nvPr>
        </p:nvSpPr>
        <p:spPr>
          <a:xfrm>
            <a:off x="1952850" y="1368125"/>
            <a:ext cx="5238300" cy="28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2" name="Google Shape;192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93" name="Google Shape;1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0" y="3787262"/>
            <a:ext cx="1785800" cy="1281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3374" y="2689695"/>
            <a:ext cx="2906751" cy="2601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" name="Google Shape;195;p17"/>
          <p:cNvGrpSpPr/>
          <p:nvPr/>
        </p:nvGrpSpPr>
        <p:grpSpPr>
          <a:xfrm flipH="1">
            <a:off x="3352153" y="4260636"/>
            <a:ext cx="2439693" cy="747829"/>
            <a:chOff x="6127800" y="4372300"/>
            <a:chExt cx="2075275" cy="636125"/>
          </a:xfrm>
        </p:grpSpPr>
        <p:sp>
          <p:nvSpPr>
            <p:cNvPr id="196" name="Google Shape;196;p17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8" name="Google Shape;198;p17"/>
            <p:cNvGrpSpPr/>
            <p:nvPr/>
          </p:nvGrpSpPr>
          <p:grpSpPr>
            <a:xfrm>
              <a:off x="6127800" y="4694375"/>
              <a:ext cx="2075275" cy="314050"/>
              <a:chOff x="452375" y="4694375"/>
              <a:chExt cx="2075275" cy="314050"/>
            </a:xfrm>
          </p:grpSpPr>
          <p:sp>
            <p:nvSpPr>
              <p:cNvPr id="199" name="Google Shape;199;p17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7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7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_1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18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6" name="Google Shape;206;p18"/>
          <p:cNvSpPr txBox="1"/>
          <p:nvPr>
            <p:ph idx="1" type="subTitle"/>
          </p:nvPr>
        </p:nvSpPr>
        <p:spPr>
          <a:xfrm>
            <a:off x="1866025" y="4035800"/>
            <a:ext cx="540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7" name="Google Shape;207;p18"/>
          <p:cNvGrpSpPr/>
          <p:nvPr/>
        </p:nvGrpSpPr>
        <p:grpSpPr>
          <a:xfrm flipH="1">
            <a:off x="7085038" y="4470959"/>
            <a:ext cx="2075275" cy="560752"/>
            <a:chOff x="-53487" y="4470959"/>
            <a:chExt cx="2075275" cy="560752"/>
          </a:xfrm>
        </p:grpSpPr>
        <p:sp>
          <p:nvSpPr>
            <p:cNvPr id="208" name="Google Shape;208;p18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8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0" name="Google Shape;210;p18"/>
            <p:cNvGrpSpPr/>
            <p:nvPr/>
          </p:nvGrpSpPr>
          <p:grpSpPr>
            <a:xfrm>
              <a:off x="-53487" y="4694375"/>
              <a:ext cx="2075275" cy="314050"/>
              <a:chOff x="452375" y="4694375"/>
              <a:chExt cx="2075275" cy="314050"/>
            </a:xfrm>
          </p:grpSpPr>
          <p:sp>
            <p:nvSpPr>
              <p:cNvPr id="211" name="Google Shape;211;p18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8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8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8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19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18" name="Google Shape;218;p19"/>
          <p:cNvGrpSpPr/>
          <p:nvPr/>
        </p:nvGrpSpPr>
        <p:grpSpPr>
          <a:xfrm flipH="1">
            <a:off x="7085038" y="4470959"/>
            <a:ext cx="2075275" cy="560752"/>
            <a:chOff x="-53487" y="4470959"/>
            <a:chExt cx="2075275" cy="560752"/>
          </a:xfrm>
        </p:grpSpPr>
        <p:sp>
          <p:nvSpPr>
            <p:cNvPr id="219" name="Google Shape;219;p19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1" name="Google Shape;221;p19"/>
            <p:cNvGrpSpPr/>
            <p:nvPr/>
          </p:nvGrpSpPr>
          <p:grpSpPr>
            <a:xfrm>
              <a:off x="-53487" y="4694375"/>
              <a:ext cx="2075275" cy="314050"/>
              <a:chOff x="452375" y="4694375"/>
              <a:chExt cx="2075275" cy="314050"/>
            </a:xfrm>
          </p:grpSpPr>
          <p:sp>
            <p:nvSpPr>
              <p:cNvPr id="222" name="Google Shape;222;p19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19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19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9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6" name="Google Shape;226;p19"/>
          <p:cNvSpPr txBox="1"/>
          <p:nvPr>
            <p:ph idx="1" type="body"/>
          </p:nvPr>
        </p:nvSpPr>
        <p:spPr>
          <a:xfrm>
            <a:off x="715100" y="1593275"/>
            <a:ext cx="5465700" cy="27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indent="-317500" lvl="1" marL="91440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_1_1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20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0" name="Google Shape;230;p20"/>
          <p:cNvSpPr txBox="1"/>
          <p:nvPr>
            <p:ph idx="1" type="body"/>
          </p:nvPr>
        </p:nvSpPr>
        <p:spPr>
          <a:xfrm>
            <a:off x="715100" y="1017725"/>
            <a:ext cx="7704000" cy="35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indent="-317500" lvl="1" marL="91440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/>
        </p:txBody>
      </p:sp>
      <p:grpSp>
        <p:nvGrpSpPr>
          <p:cNvPr id="231" name="Google Shape;231;p20"/>
          <p:cNvGrpSpPr/>
          <p:nvPr/>
        </p:nvGrpSpPr>
        <p:grpSpPr>
          <a:xfrm flipH="1">
            <a:off x="3352153" y="4260636"/>
            <a:ext cx="2439693" cy="747829"/>
            <a:chOff x="6127800" y="4372300"/>
            <a:chExt cx="2075275" cy="636125"/>
          </a:xfrm>
        </p:grpSpPr>
        <p:sp>
          <p:nvSpPr>
            <p:cNvPr id="232" name="Google Shape;232;p20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4" name="Google Shape;234;p20"/>
            <p:cNvGrpSpPr/>
            <p:nvPr/>
          </p:nvGrpSpPr>
          <p:grpSpPr>
            <a:xfrm>
              <a:off x="6127800" y="4694375"/>
              <a:ext cx="2075275" cy="314050"/>
              <a:chOff x="452375" y="4694375"/>
              <a:chExt cx="2075275" cy="314050"/>
            </a:xfrm>
          </p:grpSpPr>
          <p:sp>
            <p:nvSpPr>
              <p:cNvPr id="235" name="Google Shape;235;p20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0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0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0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726531" y="2130083"/>
            <a:ext cx="4748100" cy="91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802725" y="789475"/>
            <a:ext cx="1319400" cy="1130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726530" y="3198233"/>
            <a:ext cx="4748100" cy="4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7" name="Google Shape;17;p3"/>
          <p:cNvGrpSpPr/>
          <p:nvPr/>
        </p:nvGrpSpPr>
        <p:grpSpPr>
          <a:xfrm>
            <a:off x="-139102" y="4260636"/>
            <a:ext cx="3658849" cy="747829"/>
            <a:chOff x="6127800" y="4372300"/>
            <a:chExt cx="3112325" cy="636125"/>
          </a:xfrm>
        </p:grpSpPr>
        <p:sp>
          <p:nvSpPr>
            <p:cNvPr id="18" name="Google Shape;18;p3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8144425" y="4375575"/>
              <a:ext cx="1037650" cy="603375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" name="Google Shape;21;p3"/>
            <p:cNvGrpSpPr/>
            <p:nvPr/>
          </p:nvGrpSpPr>
          <p:grpSpPr>
            <a:xfrm>
              <a:off x="6127800" y="4694375"/>
              <a:ext cx="3112325" cy="314050"/>
              <a:chOff x="452375" y="4694375"/>
              <a:chExt cx="3112325" cy="314050"/>
            </a:xfrm>
          </p:grpSpPr>
          <p:sp>
            <p:nvSpPr>
              <p:cNvPr id="22" name="Google Shape;22;p3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3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3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3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3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3045550" y="4695500"/>
                <a:ext cx="519150" cy="312925"/>
              </a:xfrm>
              <a:custGeom>
                <a:rect b="b" l="l" r="r" t="t"/>
                <a:pathLst>
                  <a:path extrusionOk="0" h="12517" w="20766">
                    <a:moveTo>
                      <a:pt x="8910" y="1"/>
                    </a:moveTo>
                    <a:cubicBezTo>
                      <a:pt x="8897" y="1"/>
                      <a:pt x="8884" y="2"/>
                      <a:pt x="8871" y="3"/>
                    </a:cubicBezTo>
                    <a:cubicBezTo>
                      <a:pt x="8669" y="15"/>
                      <a:pt x="8514" y="182"/>
                      <a:pt x="8514" y="372"/>
                    </a:cubicBezTo>
                    <a:lnTo>
                      <a:pt x="8323" y="9481"/>
                    </a:lnTo>
                    <a:lnTo>
                      <a:pt x="8073" y="8278"/>
                    </a:lnTo>
                    <a:cubicBezTo>
                      <a:pt x="8038" y="8088"/>
                      <a:pt x="7871" y="7957"/>
                      <a:pt x="7692" y="7957"/>
                    </a:cubicBezTo>
                    <a:lnTo>
                      <a:pt x="5299" y="7957"/>
                    </a:lnTo>
                    <a:lnTo>
                      <a:pt x="3573" y="5623"/>
                    </a:lnTo>
                    <a:cubicBezTo>
                      <a:pt x="3513" y="5528"/>
                      <a:pt x="3406" y="5480"/>
                      <a:pt x="3311" y="5480"/>
                    </a:cubicBezTo>
                    <a:lnTo>
                      <a:pt x="3096" y="5480"/>
                    </a:lnTo>
                    <a:lnTo>
                      <a:pt x="1049" y="7980"/>
                    </a:lnTo>
                    <a:lnTo>
                      <a:pt x="1" y="7980"/>
                    </a:lnTo>
                    <a:lnTo>
                      <a:pt x="1" y="8659"/>
                    </a:lnTo>
                    <a:lnTo>
                      <a:pt x="1180" y="8659"/>
                    </a:lnTo>
                    <a:lnTo>
                      <a:pt x="1370" y="8647"/>
                    </a:lnTo>
                    <a:lnTo>
                      <a:pt x="3251" y="6349"/>
                    </a:lnTo>
                    <a:lnTo>
                      <a:pt x="4835" y="8492"/>
                    </a:lnTo>
                    <a:lnTo>
                      <a:pt x="4978" y="8647"/>
                    </a:lnTo>
                    <a:lnTo>
                      <a:pt x="7442" y="8647"/>
                    </a:lnTo>
                    <a:lnTo>
                      <a:pt x="8192" y="12207"/>
                    </a:lnTo>
                    <a:cubicBezTo>
                      <a:pt x="8216" y="12386"/>
                      <a:pt x="8383" y="12517"/>
                      <a:pt x="8561" y="12517"/>
                    </a:cubicBezTo>
                    <a:lnTo>
                      <a:pt x="8585" y="12517"/>
                    </a:lnTo>
                    <a:cubicBezTo>
                      <a:pt x="8800" y="12493"/>
                      <a:pt x="8942" y="12338"/>
                      <a:pt x="8942" y="12136"/>
                    </a:cubicBezTo>
                    <a:lnTo>
                      <a:pt x="9097" y="5468"/>
                    </a:lnTo>
                    <a:lnTo>
                      <a:pt x="9383" y="8373"/>
                    </a:lnTo>
                    <a:cubicBezTo>
                      <a:pt x="9395" y="8564"/>
                      <a:pt x="9562" y="8719"/>
                      <a:pt x="9752" y="8719"/>
                    </a:cubicBezTo>
                    <a:lnTo>
                      <a:pt x="14145" y="8719"/>
                    </a:lnTo>
                    <a:lnTo>
                      <a:pt x="16408" y="11171"/>
                    </a:lnTo>
                    <a:cubicBezTo>
                      <a:pt x="16479" y="11243"/>
                      <a:pt x="16598" y="11290"/>
                      <a:pt x="16717" y="11290"/>
                    </a:cubicBezTo>
                    <a:lnTo>
                      <a:pt x="16908" y="11266"/>
                    </a:lnTo>
                    <a:lnTo>
                      <a:pt x="18979" y="8076"/>
                    </a:lnTo>
                    <a:lnTo>
                      <a:pt x="19408" y="8540"/>
                    </a:lnTo>
                    <a:lnTo>
                      <a:pt x="19539" y="8659"/>
                    </a:lnTo>
                    <a:lnTo>
                      <a:pt x="20765" y="8659"/>
                    </a:lnTo>
                    <a:lnTo>
                      <a:pt x="20765" y="7980"/>
                    </a:lnTo>
                    <a:lnTo>
                      <a:pt x="19813" y="7980"/>
                    </a:lnTo>
                    <a:lnTo>
                      <a:pt x="19194" y="7337"/>
                    </a:lnTo>
                    <a:cubicBezTo>
                      <a:pt x="19119" y="7273"/>
                      <a:pt x="19025" y="7228"/>
                      <a:pt x="18921" y="7228"/>
                    </a:cubicBezTo>
                    <a:cubicBezTo>
                      <a:pt x="18909" y="7228"/>
                      <a:pt x="18896" y="7229"/>
                      <a:pt x="18884" y="7230"/>
                    </a:cubicBezTo>
                    <a:lnTo>
                      <a:pt x="18694" y="7266"/>
                    </a:lnTo>
                    <a:lnTo>
                      <a:pt x="16646" y="10433"/>
                    </a:lnTo>
                    <a:lnTo>
                      <a:pt x="14538" y="8159"/>
                    </a:lnTo>
                    <a:lnTo>
                      <a:pt x="14407" y="8040"/>
                    </a:lnTo>
                    <a:lnTo>
                      <a:pt x="10014" y="8040"/>
                    </a:lnTo>
                    <a:lnTo>
                      <a:pt x="9276" y="337"/>
                    </a:lnTo>
                    <a:cubicBezTo>
                      <a:pt x="9265" y="158"/>
                      <a:pt x="9097" y="1"/>
                      <a:pt x="8910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1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1"/>
          <p:cNvSpPr txBox="1"/>
          <p:nvPr>
            <p:ph idx="1" type="subTitle"/>
          </p:nvPr>
        </p:nvSpPr>
        <p:spPr>
          <a:xfrm>
            <a:off x="1283367" y="2020800"/>
            <a:ext cx="29736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2" name="Google Shape;242;p21"/>
          <p:cNvSpPr txBox="1"/>
          <p:nvPr>
            <p:ph idx="2" type="subTitle"/>
          </p:nvPr>
        </p:nvSpPr>
        <p:spPr>
          <a:xfrm>
            <a:off x="4887045" y="2020800"/>
            <a:ext cx="29736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" name="Google Shape;243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44" name="Google Shape;244;p21"/>
          <p:cNvGrpSpPr/>
          <p:nvPr/>
        </p:nvGrpSpPr>
        <p:grpSpPr>
          <a:xfrm>
            <a:off x="3165965" y="4470959"/>
            <a:ext cx="2812071" cy="560752"/>
            <a:chOff x="2702951" y="4470959"/>
            <a:chExt cx="2812071" cy="560752"/>
          </a:xfrm>
        </p:grpSpPr>
        <p:sp>
          <p:nvSpPr>
            <p:cNvPr id="245" name="Google Shape;245;p21"/>
            <p:cNvSpPr/>
            <p:nvPr/>
          </p:nvSpPr>
          <p:spPr>
            <a:xfrm flipH="1">
              <a:off x="4614186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 flipH="1">
              <a:off x="3659397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 flipH="1">
              <a:off x="2702951" y="4473974"/>
              <a:ext cx="955364" cy="555527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8" name="Google Shape;248;p21"/>
          <p:cNvSpPr txBox="1"/>
          <p:nvPr>
            <p:ph idx="3" type="body"/>
          </p:nvPr>
        </p:nvSpPr>
        <p:spPr>
          <a:xfrm>
            <a:off x="1283355" y="2471600"/>
            <a:ext cx="2973600" cy="18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9" name="Google Shape;249;p21"/>
          <p:cNvSpPr txBox="1"/>
          <p:nvPr>
            <p:ph idx="4" type="body"/>
          </p:nvPr>
        </p:nvSpPr>
        <p:spPr>
          <a:xfrm>
            <a:off x="4887033" y="2471600"/>
            <a:ext cx="2973600" cy="18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2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3" name="Google Shape;253;p22"/>
          <p:cNvSpPr txBox="1"/>
          <p:nvPr>
            <p:ph idx="1" type="subTitle"/>
          </p:nvPr>
        </p:nvSpPr>
        <p:spPr>
          <a:xfrm>
            <a:off x="719919" y="2464325"/>
            <a:ext cx="21933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4" name="Google Shape;254;p22"/>
          <p:cNvSpPr txBox="1"/>
          <p:nvPr>
            <p:ph idx="2" type="subTitle"/>
          </p:nvPr>
        </p:nvSpPr>
        <p:spPr>
          <a:xfrm>
            <a:off x="719919" y="2877725"/>
            <a:ext cx="21933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22"/>
          <p:cNvSpPr txBox="1"/>
          <p:nvPr>
            <p:ph idx="3" type="subTitle"/>
          </p:nvPr>
        </p:nvSpPr>
        <p:spPr>
          <a:xfrm>
            <a:off x="3475281" y="2877725"/>
            <a:ext cx="21933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22"/>
          <p:cNvSpPr txBox="1"/>
          <p:nvPr>
            <p:ph idx="4" type="subTitle"/>
          </p:nvPr>
        </p:nvSpPr>
        <p:spPr>
          <a:xfrm>
            <a:off x="6230781" y="2877725"/>
            <a:ext cx="21933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22"/>
          <p:cNvSpPr txBox="1"/>
          <p:nvPr>
            <p:ph idx="5" type="subTitle"/>
          </p:nvPr>
        </p:nvSpPr>
        <p:spPr>
          <a:xfrm>
            <a:off x="3475294" y="2464325"/>
            <a:ext cx="21933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8" name="Google Shape;258;p22"/>
          <p:cNvSpPr txBox="1"/>
          <p:nvPr>
            <p:ph idx="6" type="subTitle"/>
          </p:nvPr>
        </p:nvSpPr>
        <p:spPr>
          <a:xfrm>
            <a:off x="6230669" y="2464325"/>
            <a:ext cx="21933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59" name="Google Shape;259;p22"/>
          <p:cNvGrpSpPr/>
          <p:nvPr/>
        </p:nvGrpSpPr>
        <p:grpSpPr>
          <a:xfrm flipH="1">
            <a:off x="3534363" y="4470959"/>
            <a:ext cx="2075275" cy="560752"/>
            <a:chOff x="-53487" y="4470959"/>
            <a:chExt cx="2075275" cy="560752"/>
          </a:xfrm>
        </p:grpSpPr>
        <p:sp>
          <p:nvSpPr>
            <p:cNvPr id="260" name="Google Shape;260;p22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2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2" name="Google Shape;262;p22"/>
            <p:cNvGrpSpPr/>
            <p:nvPr/>
          </p:nvGrpSpPr>
          <p:grpSpPr>
            <a:xfrm>
              <a:off x="-53487" y="4694375"/>
              <a:ext cx="2075275" cy="314050"/>
              <a:chOff x="452375" y="4694375"/>
              <a:chExt cx="2075275" cy="314050"/>
            </a:xfrm>
          </p:grpSpPr>
          <p:sp>
            <p:nvSpPr>
              <p:cNvPr id="263" name="Google Shape;263;p22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22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22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22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3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0" name="Google Shape;270;p23"/>
          <p:cNvSpPr txBox="1"/>
          <p:nvPr>
            <p:ph idx="1" type="subTitle"/>
          </p:nvPr>
        </p:nvSpPr>
        <p:spPr>
          <a:xfrm>
            <a:off x="2396825" y="1815633"/>
            <a:ext cx="52545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1" name="Google Shape;271;p23"/>
          <p:cNvSpPr txBox="1"/>
          <p:nvPr>
            <p:ph idx="2" type="subTitle"/>
          </p:nvPr>
        </p:nvSpPr>
        <p:spPr>
          <a:xfrm>
            <a:off x="2396825" y="2959133"/>
            <a:ext cx="52545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2" name="Google Shape;272;p23"/>
          <p:cNvSpPr txBox="1"/>
          <p:nvPr>
            <p:ph idx="3" type="subTitle"/>
          </p:nvPr>
        </p:nvSpPr>
        <p:spPr>
          <a:xfrm>
            <a:off x="2396825" y="4102633"/>
            <a:ext cx="52545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3" name="Google Shape;273;p23"/>
          <p:cNvSpPr txBox="1"/>
          <p:nvPr>
            <p:ph idx="4" type="subTitle"/>
          </p:nvPr>
        </p:nvSpPr>
        <p:spPr>
          <a:xfrm>
            <a:off x="2396825" y="1287425"/>
            <a:ext cx="5254500" cy="4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23"/>
          <p:cNvSpPr txBox="1"/>
          <p:nvPr>
            <p:ph idx="5" type="subTitle"/>
          </p:nvPr>
        </p:nvSpPr>
        <p:spPr>
          <a:xfrm>
            <a:off x="2396825" y="2430930"/>
            <a:ext cx="5254500" cy="4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23"/>
          <p:cNvSpPr txBox="1"/>
          <p:nvPr>
            <p:ph idx="6" type="subTitle"/>
          </p:nvPr>
        </p:nvSpPr>
        <p:spPr>
          <a:xfrm>
            <a:off x="2396825" y="3574435"/>
            <a:ext cx="5254500" cy="4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6" name="Google Shape;276;p23"/>
          <p:cNvGrpSpPr/>
          <p:nvPr/>
        </p:nvGrpSpPr>
        <p:grpSpPr>
          <a:xfrm flipH="1">
            <a:off x="7308500" y="4470959"/>
            <a:ext cx="1855625" cy="560752"/>
            <a:chOff x="57438" y="4470959"/>
            <a:chExt cx="1855625" cy="560752"/>
          </a:xfrm>
        </p:grpSpPr>
        <p:sp>
          <p:nvSpPr>
            <p:cNvPr id="277" name="Google Shape;277;p23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4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2" name="Google Shape;282;p24"/>
          <p:cNvSpPr txBox="1"/>
          <p:nvPr>
            <p:ph idx="1" type="subTitle"/>
          </p:nvPr>
        </p:nvSpPr>
        <p:spPr>
          <a:xfrm flipH="1">
            <a:off x="2115238" y="1501400"/>
            <a:ext cx="21639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3" name="Google Shape;283;p24"/>
          <p:cNvSpPr txBox="1"/>
          <p:nvPr>
            <p:ph idx="2" type="subTitle"/>
          </p:nvPr>
        </p:nvSpPr>
        <p:spPr>
          <a:xfrm flipH="1">
            <a:off x="2115181" y="1930550"/>
            <a:ext cx="21639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24"/>
          <p:cNvSpPr txBox="1"/>
          <p:nvPr>
            <p:ph idx="3" type="subTitle"/>
          </p:nvPr>
        </p:nvSpPr>
        <p:spPr>
          <a:xfrm>
            <a:off x="6004215" y="1930550"/>
            <a:ext cx="21639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24"/>
          <p:cNvSpPr txBox="1"/>
          <p:nvPr>
            <p:ph idx="4" type="subTitle"/>
          </p:nvPr>
        </p:nvSpPr>
        <p:spPr>
          <a:xfrm flipH="1">
            <a:off x="2115181" y="3387900"/>
            <a:ext cx="21639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24"/>
          <p:cNvSpPr txBox="1"/>
          <p:nvPr>
            <p:ph idx="5" type="subTitle"/>
          </p:nvPr>
        </p:nvSpPr>
        <p:spPr>
          <a:xfrm>
            <a:off x="6004215" y="3387900"/>
            <a:ext cx="21639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24"/>
          <p:cNvSpPr txBox="1"/>
          <p:nvPr>
            <p:ph idx="6" type="subTitle"/>
          </p:nvPr>
        </p:nvSpPr>
        <p:spPr>
          <a:xfrm flipH="1">
            <a:off x="2115181" y="2958750"/>
            <a:ext cx="21639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8" name="Google Shape;288;p24"/>
          <p:cNvSpPr txBox="1"/>
          <p:nvPr>
            <p:ph idx="7" type="subTitle"/>
          </p:nvPr>
        </p:nvSpPr>
        <p:spPr>
          <a:xfrm>
            <a:off x="6004214" y="1501400"/>
            <a:ext cx="21639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9" name="Google Shape;289;p24"/>
          <p:cNvSpPr txBox="1"/>
          <p:nvPr>
            <p:ph idx="8" type="subTitle"/>
          </p:nvPr>
        </p:nvSpPr>
        <p:spPr>
          <a:xfrm>
            <a:off x="6004214" y="2958750"/>
            <a:ext cx="21639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90" name="Google Shape;290;p24"/>
          <p:cNvGrpSpPr/>
          <p:nvPr/>
        </p:nvGrpSpPr>
        <p:grpSpPr>
          <a:xfrm>
            <a:off x="-12" y="4470959"/>
            <a:ext cx="1855625" cy="560752"/>
            <a:chOff x="57438" y="4470959"/>
            <a:chExt cx="1855625" cy="560752"/>
          </a:xfrm>
        </p:grpSpPr>
        <p:sp>
          <p:nvSpPr>
            <p:cNvPr id="291" name="Google Shape;291;p24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5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96" name="Google Shape;296;p25"/>
          <p:cNvGrpSpPr/>
          <p:nvPr/>
        </p:nvGrpSpPr>
        <p:grpSpPr>
          <a:xfrm flipH="1">
            <a:off x="7068713" y="4694375"/>
            <a:ext cx="2075275" cy="314050"/>
            <a:chOff x="452375" y="4694375"/>
            <a:chExt cx="2075275" cy="314050"/>
          </a:xfrm>
        </p:grpSpPr>
        <p:sp>
          <p:nvSpPr>
            <p:cNvPr id="297" name="Google Shape;297;p25"/>
            <p:cNvSpPr/>
            <p:nvPr/>
          </p:nvSpPr>
          <p:spPr>
            <a:xfrm>
              <a:off x="452375" y="4694675"/>
              <a:ext cx="518550" cy="313750"/>
            </a:xfrm>
            <a:custGeom>
              <a:rect b="b" l="l" r="r" t="t"/>
              <a:pathLst>
                <a:path extrusionOk="0" h="12550" w="20742">
                  <a:moveTo>
                    <a:pt x="8847" y="0"/>
                  </a:moveTo>
                  <a:cubicBezTo>
                    <a:pt x="8644" y="12"/>
                    <a:pt x="8490" y="179"/>
                    <a:pt x="8490" y="370"/>
                  </a:cubicBezTo>
                  <a:lnTo>
                    <a:pt x="8299" y="9478"/>
                  </a:lnTo>
                  <a:lnTo>
                    <a:pt x="8049" y="8275"/>
                  </a:lnTo>
                  <a:cubicBezTo>
                    <a:pt x="8013" y="8097"/>
                    <a:pt x="7847" y="7966"/>
                    <a:pt x="7680" y="7966"/>
                  </a:cubicBezTo>
                  <a:lnTo>
                    <a:pt x="5275" y="7966"/>
                  </a:lnTo>
                  <a:lnTo>
                    <a:pt x="3549" y="5620"/>
                  </a:lnTo>
                  <a:cubicBezTo>
                    <a:pt x="3489" y="5537"/>
                    <a:pt x="3382" y="5477"/>
                    <a:pt x="3287" y="5477"/>
                  </a:cubicBezTo>
                  <a:lnTo>
                    <a:pt x="3072" y="5477"/>
                  </a:lnTo>
                  <a:lnTo>
                    <a:pt x="1036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67" y="8668"/>
                  </a:lnTo>
                  <a:lnTo>
                    <a:pt x="1370" y="8644"/>
                  </a:lnTo>
                  <a:lnTo>
                    <a:pt x="3239" y="6358"/>
                  </a:lnTo>
                  <a:lnTo>
                    <a:pt x="4834" y="8513"/>
                  </a:lnTo>
                  <a:lnTo>
                    <a:pt x="4965" y="8668"/>
                  </a:lnTo>
                  <a:lnTo>
                    <a:pt x="7442" y="8668"/>
                  </a:lnTo>
                  <a:lnTo>
                    <a:pt x="8180" y="12240"/>
                  </a:lnTo>
                  <a:cubicBezTo>
                    <a:pt x="8228" y="12431"/>
                    <a:pt x="8371" y="12550"/>
                    <a:pt x="8549" y="12550"/>
                  </a:cubicBezTo>
                  <a:cubicBezTo>
                    <a:pt x="8549" y="12550"/>
                    <a:pt x="8573" y="12550"/>
                    <a:pt x="8573" y="12538"/>
                  </a:cubicBezTo>
                  <a:cubicBezTo>
                    <a:pt x="8764" y="12514"/>
                    <a:pt x="8906" y="12359"/>
                    <a:pt x="8930" y="12157"/>
                  </a:cubicBezTo>
                  <a:lnTo>
                    <a:pt x="9073" y="5489"/>
                  </a:lnTo>
                  <a:lnTo>
                    <a:pt x="9359" y="8394"/>
                  </a:lnTo>
                  <a:cubicBezTo>
                    <a:pt x="9371" y="8585"/>
                    <a:pt x="9537" y="8740"/>
                    <a:pt x="9728" y="8740"/>
                  </a:cubicBezTo>
                  <a:lnTo>
                    <a:pt x="14133" y="8740"/>
                  </a:lnTo>
                  <a:lnTo>
                    <a:pt x="16395" y="11192"/>
                  </a:lnTo>
                  <a:cubicBezTo>
                    <a:pt x="16456" y="11273"/>
                    <a:pt x="16551" y="11329"/>
                    <a:pt x="16652" y="11329"/>
                  </a:cubicBezTo>
                  <a:cubicBezTo>
                    <a:pt x="16669" y="11329"/>
                    <a:pt x="16687" y="11327"/>
                    <a:pt x="16705" y="11323"/>
                  </a:cubicBezTo>
                  <a:lnTo>
                    <a:pt x="16907" y="11299"/>
                  </a:lnTo>
                  <a:lnTo>
                    <a:pt x="18955" y="8109"/>
                  </a:lnTo>
                  <a:lnTo>
                    <a:pt x="19372" y="8561"/>
                  </a:lnTo>
                  <a:lnTo>
                    <a:pt x="19503" y="8680"/>
                  </a:lnTo>
                  <a:lnTo>
                    <a:pt x="20741" y="8680"/>
                  </a:lnTo>
                  <a:lnTo>
                    <a:pt x="20741" y="7990"/>
                  </a:lnTo>
                  <a:lnTo>
                    <a:pt x="19789" y="7990"/>
                  </a:lnTo>
                  <a:lnTo>
                    <a:pt x="19182" y="7359"/>
                  </a:lnTo>
                  <a:cubicBezTo>
                    <a:pt x="19098" y="7286"/>
                    <a:pt x="19015" y="7249"/>
                    <a:pt x="18908" y="7249"/>
                  </a:cubicBezTo>
                  <a:cubicBezTo>
                    <a:pt x="18892" y="7249"/>
                    <a:pt x="18876" y="7250"/>
                    <a:pt x="18860" y="7251"/>
                  </a:cubicBezTo>
                  <a:lnTo>
                    <a:pt x="18670" y="7275"/>
                  </a:lnTo>
                  <a:lnTo>
                    <a:pt x="16622" y="10454"/>
                  </a:lnTo>
                  <a:lnTo>
                    <a:pt x="14526" y="8168"/>
                  </a:lnTo>
                  <a:lnTo>
                    <a:pt x="14383" y="8049"/>
                  </a:lnTo>
                  <a:lnTo>
                    <a:pt x="10002" y="8049"/>
                  </a:lnTo>
                  <a:lnTo>
                    <a:pt x="9252" y="346"/>
                  </a:lnTo>
                  <a:cubicBezTo>
                    <a:pt x="9240" y="143"/>
                    <a:pt x="9061" y="0"/>
                    <a:pt x="8847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5"/>
            <p:cNvSpPr/>
            <p:nvPr/>
          </p:nvSpPr>
          <p:spPr>
            <a:xfrm>
              <a:off x="970600" y="4694950"/>
              <a:ext cx="518525" cy="313475"/>
            </a:xfrm>
            <a:custGeom>
              <a:rect b="b" l="l" r="r" t="t"/>
              <a:pathLst>
                <a:path extrusionOk="0" h="12539" w="20741">
                  <a:moveTo>
                    <a:pt x="8891" y="1"/>
                  </a:moveTo>
                  <a:cubicBezTo>
                    <a:pt x="8884" y="1"/>
                    <a:pt x="8877" y="1"/>
                    <a:pt x="8870" y="1"/>
                  </a:cubicBezTo>
                  <a:cubicBezTo>
                    <a:pt x="8656" y="25"/>
                    <a:pt x="8513" y="180"/>
                    <a:pt x="8513" y="382"/>
                  </a:cubicBezTo>
                  <a:lnTo>
                    <a:pt x="8323" y="9491"/>
                  </a:lnTo>
                  <a:lnTo>
                    <a:pt x="8061" y="8264"/>
                  </a:lnTo>
                  <a:cubicBezTo>
                    <a:pt x="8025" y="8086"/>
                    <a:pt x="7870" y="7967"/>
                    <a:pt x="7692" y="7967"/>
                  </a:cubicBezTo>
                  <a:lnTo>
                    <a:pt x="5299" y="7967"/>
                  </a:lnTo>
                  <a:lnTo>
                    <a:pt x="3572" y="5645"/>
                  </a:lnTo>
                  <a:cubicBezTo>
                    <a:pt x="3513" y="5538"/>
                    <a:pt x="3394" y="5478"/>
                    <a:pt x="3286" y="5478"/>
                  </a:cubicBezTo>
                  <a:lnTo>
                    <a:pt x="3084" y="5478"/>
                  </a:lnTo>
                  <a:lnTo>
                    <a:pt x="1036" y="7979"/>
                  </a:lnTo>
                  <a:lnTo>
                    <a:pt x="0" y="7979"/>
                  </a:lnTo>
                  <a:lnTo>
                    <a:pt x="0" y="8669"/>
                  </a:lnTo>
                  <a:lnTo>
                    <a:pt x="1179" y="8669"/>
                  </a:lnTo>
                  <a:lnTo>
                    <a:pt x="1370" y="8657"/>
                  </a:lnTo>
                  <a:lnTo>
                    <a:pt x="3239" y="6359"/>
                  </a:lnTo>
                  <a:lnTo>
                    <a:pt x="4834" y="8502"/>
                  </a:lnTo>
                  <a:lnTo>
                    <a:pt x="4965" y="8669"/>
                  </a:lnTo>
                  <a:lnTo>
                    <a:pt x="7454" y="8669"/>
                  </a:lnTo>
                  <a:lnTo>
                    <a:pt x="8204" y="12229"/>
                  </a:lnTo>
                  <a:cubicBezTo>
                    <a:pt x="8239" y="12408"/>
                    <a:pt x="8394" y="12539"/>
                    <a:pt x="8573" y="12539"/>
                  </a:cubicBezTo>
                  <a:lnTo>
                    <a:pt x="8585" y="12539"/>
                  </a:lnTo>
                  <a:cubicBezTo>
                    <a:pt x="8799" y="12527"/>
                    <a:pt x="8942" y="12360"/>
                    <a:pt x="8942" y="12170"/>
                  </a:cubicBezTo>
                  <a:lnTo>
                    <a:pt x="9097" y="5502"/>
                  </a:lnTo>
                  <a:lnTo>
                    <a:pt x="9371" y="8395"/>
                  </a:lnTo>
                  <a:cubicBezTo>
                    <a:pt x="9371" y="8610"/>
                    <a:pt x="9549" y="8752"/>
                    <a:pt x="9752" y="8752"/>
                  </a:cubicBezTo>
                  <a:lnTo>
                    <a:pt x="14133" y="8752"/>
                  </a:lnTo>
                  <a:lnTo>
                    <a:pt x="16395" y="11193"/>
                  </a:lnTo>
                  <a:cubicBezTo>
                    <a:pt x="16471" y="11280"/>
                    <a:pt x="16578" y="11338"/>
                    <a:pt x="16686" y="11338"/>
                  </a:cubicBezTo>
                  <a:cubicBezTo>
                    <a:pt x="16696" y="11338"/>
                    <a:pt x="16707" y="11337"/>
                    <a:pt x="16717" y="11336"/>
                  </a:cubicBezTo>
                  <a:lnTo>
                    <a:pt x="16907" y="11300"/>
                  </a:lnTo>
                  <a:lnTo>
                    <a:pt x="18979" y="8121"/>
                  </a:lnTo>
                  <a:lnTo>
                    <a:pt x="19515" y="8681"/>
                  </a:lnTo>
                  <a:lnTo>
                    <a:pt x="20741" y="8681"/>
                  </a:lnTo>
                  <a:lnTo>
                    <a:pt x="20741" y="8002"/>
                  </a:lnTo>
                  <a:lnTo>
                    <a:pt x="19789" y="8002"/>
                  </a:lnTo>
                  <a:lnTo>
                    <a:pt x="19193" y="7371"/>
                  </a:lnTo>
                  <a:cubicBezTo>
                    <a:pt x="19129" y="7296"/>
                    <a:pt x="19036" y="7250"/>
                    <a:pt x="18923" y="7250"/>
                  </a:cubicBezTo>
                  <a:cubicBezTo>
                    <a:pt x="18910" y="7250"/>
                    <a:pt x="18897" y="7251"/>
                    <a:pt x="18884" y="7252"/>
                  </a:cubicBezTo>
                  <a:lnTo>
                    <a:pt x="18693" y="7288"/>
                  </a:lnTo>
                  <a:lnTo>
                    <a:pt x="16633" y="10455"/>
                  </a:lnTo>
                  <a:lnTo>
                    <a:pt x="14538" y="8181"/>
                  </a:lnTo>
                  <a:lnTo>
                    <a:pt x="14407" y="8062"/>
                  </a:lnTo>
                  <a:lnTo>
                    <a:pt x="10013" y="8062"/>
                  </a:lnTo>
                  <a:lnTo>
                    <a:pt x="9275" y="359"/>
                  </a:lnTo>
                  <a:cubicBezTo>
                    <a:pt x="9252" y="163"/>
                    <a:pt x="9085" y="1"/>
                    <a:pt x="889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5"/>
            <p:cNvSpPr/>
            <p:nvPr/>
          </p:nvSpPr>
          <p:spPr>
            <a:xfrm>
              <a:off x="1489700" y="4694375"/>
              <a:ext cx="518550" cy="314050"/>
            </a:xfrm>
            <a:custGeom>
              <a:rect b="b" l="l" r="r" t="t"/>
              <a:pathLst>
                <a:path extrusionOk="0" h="12562" w="20742">
                  <a:moveTo>
                    <a:pt x="8871" y="1"/>
                  </a:moveTo>
                  <a:cubicBezTo>
                    <a:pt x="8669" y="12"/>
                    <a:pt x="8514" y="179"/>
                    <a:pt x="8514" y="370"/>
                  </a:cubicBezTo>
                  <a:lnTo>
                    <a:pt x="8311" y="9478"/>
                  </a:lnTo>
                  <a:lnTo>
                    <a:pt x="8061" y="8287"/>
                  </a:lnTo>
                  <a:cubicBezTo>
                    <a:pt x="8038" y="8109"/>
                    <a:pt x="7871" y="7978"/>
                    <a:pt x="7692" y="7978"/>
                  </a:cubicBezTo>
                  <a:lnTo>
                    <a:pt x="5299" y="7978"/>
                  </a:lnTo>
                  <a:lnTo>
                    <a:pt x="3573" y="5632"/>
                  </a:lnTo>
                  <a:cubicBezTo>
                    <a:pt x="3489" y="5549"/>
                    <a:pt x="3394" y="5489"/>
                    <a:pt x="3299" y="5489"/>
                  </a:cubicBezTo>
                  <a:lnTo>
                    <a:pt x="3096" y="5489"/>
                  </a:lnTo>
                  <a:lnTo>
                    <a:pt x="1037" y="7990"/>
                  </a:lnTo>
                  <a:lnTo>
                    <a:pt x="1" y="7990"/>
                  </a:lnTo>
                  <a:lnTo>
                    <a:pt x="1" y="8680"/>
                  </a:lnTo>
                  <a:lnTo>
                    <a:pt x="1168" y="8680"/>
                  </a:lnTo>
                  <a:lnTo>
                    <a:pt x="1370" y="8656"/>
                  </a:lnTo>
                  <a:lnTo>
                    <a:pt x="3239" y="6370"/>
                  </a:lnTo>
                  <a:lnTo>
                    <a:pt x="4823" y="8514"/>
                  </a:lnTo>
                  <a:lnTo>
                    <a:pt x="4954" y="8680"/>
                  </a:lnTo>
                  <a:lnTo>
                    <a:pt x="7442" y="8680"/>
                  </a:lnTo>
                  <a:lnTo>
                    <a:pt x="8180" y="12252"/>
                  </a:lnTo>
                  <a:cubicBezTo>
                    <a:pt x="8228" y="12431"/>
                    <a:pt x="8371" y="12562"/>
                    <a:pt x="8550" y="12562"/>
                  </a:cubicBezTo>
                  <a:cubicBezTo>
                    <a:pt x="8573" y="12562"/>
                    <a:pt x="8573" y="12562"/>
                    <a:pt x="8597" y="12550"/>
                  </a:cubicBezTo>
                  <a:cubicBezTo>
                    <a:pt x="8776" y="12526"/>
                    <a:pt x="8931" y="12371"/>
                    <a:pt x="8942" y="12169"/>
                  </a:cubicBezTo>
                  <a:lnTo>
                    <a:pt x="9085" y="5501"/>
                  </a:lnTo>
                  <a:lnTo>
                    <a:pt x="9371" y="8406"/>
                  </a:lnTo>
                  <a:cubicBezTo>
                    <a:pt x="9383" y="8621"/>
                    <a:pt x="9550" y="8764"/>
                    <a:pt x="9740" y="8764"/>
                  </a:cubicBezTo>
                  <a:lnTo>
                    <a:pt x="14134" y="8764"/>
                  </a:lnTo>
                  <a:lnTo>
                    <a:pt x="16396" y="11204"/>
                  </a:lnTo>
                  <a:cubicBezTo>
                    <a:pt x="16457" y="11285"/>
                    <a:pt x="16552" y="11341"/>
                    <a:pt x="16652" y="11341"/>
                  </a:cubicBezTo>
                  <a:cubicBezTo>
                    <a:pt x="16670" y="11341"/>
                    <a:pt x="16688" y="11339"/>
                    <a:pt x="16705" y="11335"/>
                  </a:cubicBezTo>
                  <a:lnTo>
                    <a:pt x="16908" y="11311"/>
                  </a:lnTo>
                  <a:lnTo>
                    <a:pt x="18967" y="8097"/>
                  </a:lnTo>
                  <a:lnTo>
                    <a:pt x="19503" y="8656"/>
                  </a:lnTo>
                  <a:lnTo>
                    <a:pt x="20742" y="8656"/>
                  </a:lnTo>
                  <a:lnTo>
                    <a:pt x="20742" y="7978"/>
                  </a:lnTo>
                  <a:lnTo>
                    <a:pt x="19789" y="7978"/>
                  </a:lnTo>
                  <a:lnTo>
                    <a:pt x="19194" y="7347"/>
                  </a:lnTo>
                  <a:cubicBezTo>
                    <a:pt x="19122" y="7263"/>
                    <a:pt x="19003" y="7228"/>
                    <a:pt x="18884" y="7228"/>
                  </a:cubicBezTo>
                  <a:lnTo>
                    <a:pt x="18694" y="7263"/>
                  </a:lnTo>
                  <a:lnTo>
                    <a:pt x="16634" y="10430"/>
                  </a:lnTo>
                  <a:lnTo>
                    <a:pt x="14538" y="8156"/>
                  </a:lnTo>
                  <a:lnTo>
                    <a:pt x="14407" y="8037"/>
                  </a:lnTo>
                  <a:lnTo>
                    <a:pt x="10014" y="8037"/>
                  </a:lnTo>
                  <a:lnTo>
                    <a:pt x="9264" y="322"/>
                  </a:lnTo>
                  <a:cubicBezTo>
                    <a:pt x="9240" y="132"/>
                    <a:pt x="9073" y="1"/>
                    <a:pt x="887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5"/>
            <p:cNvSpPr/>
            <p:nvPr/>
          </p:nvSpPr>
          <p:spPr>
            <a:xfrm>
              <a:off x="2008225" y="4694975"/>
              <a:ext cx="519425" cy="313450"/>
            </a:xfrm>
            <a:custGeom>
              <a:rect b="b" l="l" r="r" t="t"/>
              <a:pathLst>
                <a:path extrusionOk="0" h="12538" w="20777">
                  <a:moveTo>
                    <a:pt x="8871" y="0"/>
                  </a:moveTo>
                  <a:cubicBezTo>
                    <a:pt x="8680" y="24"/>
                    <a:pt x="8513" y="179"/>
                    <a:pt x="8513" y="381"/>
                  </a:cubicBezTo>
                  <a:lnTo>
                    <a:pt x="8323" y="9490"/>
                  </a:lnTo>
                  <a:lnTo>
                    <a:pt x="8073" y="8275"/>
                  </a:lnTo>
                  <a:cubicBezTo>
                    <a:pt x="8037" y="8097"/>
                    <a:pt x="7871" y="7966"/>
                    <a:pt x="7692" y="7966"/>
                  </a:cubicBezTo>
                  <a:lnTo>
                    <a:pt x="5299" y="7966"/>
                  </a:lnTo>
                  <a:lnTo>
                    <a:pt x="3572" y="5644"/>
                  </a:lnTo>
                  <a:cubicBezTo>
                    <a:pt x="3501" y="5537"/>
                    <a:pt x="3394" y="5477"/>
                    <a:pt x="3287" y="5477"/>
                  </a:cubicBezTo>
                  <a:lnTo>
                    <a:pt x="3084" y="5477"/>
                  </a:lnTo>
                  <a:lnTo>
                    <a:pt x="1048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79" y="8668"/>
                  </a:lnTo>
                  <a:lnTo>
                    <a:pt x="1370" y="8656"/>
                  </a:lnTo>
                  <a:lnTo>
                    <a:pt x="3227" y="6358"/>
                  </a:lnTo>
                  <a:lnTo>
                    <a:pt x="4834" y="8513"/>
                  </a:lnTo>
                  <a:lnTo>
                    <a:pt x="4965" y="8656"/>
                  </a:lnTo>
                  <a:lnTo>
                    <a:pt x="7442" y="8656"/>
                  </a:lnTo>
                  <a:lnTo>
                    <a:pt x="8180" y="12228"/>
                  </a:lnTo>
                  <a:cubicBezTo>
                    <a:pt x="8228" y="12419"/>
                    <a:pt x="8383" y="12538"/>
                    <a:pt x="8561" y="12538"/>
                  </a:cubicBezTo>
                  <a:lnTo>
                    <a:pt x="8633" y="12538"/>
                  </a:lnTo>
                  <a:cubicBezTo>
                    <a:pt x="8823" y="12526"/>
                    <a:pt x="8978" y="12359"/>
                    <a:pt x="8978" y="12169"/>
                  </a:cubicBezTo>
                  <a:lnTo>
                    <a:pt x="9121" y="5501"/>
                  </a:lnTo>
                  <a:lnTo>
                    <a:pt x="9406" y="8394"/>
                  </a:lnTo>
                  <a:cubicBezTo>
                    <a:pt x="9418" y="8597"/>
                    <a:pt x="9585" y="8740"/>
                    <a:pt x="9776" y="8740"/>
                  </a:cubicBezTo>
                  <a:lnTo>
                    <a:pt x="14169" y="8740"/>
                  </a:lnTo>
                  <a:lnTo>
                    <a:pt x="16431" y="11192"/>
                  </a:lnTo>
                  <a:cubicBezTo>
                    <a:pt x="16503" y="11287"/>
                    <a:pt x="16622" y="11335"/>
                    <a:pt x="16741" y="11335"/>
                  </a:cubicBezTo>
                  <a:lnTo>
                    <a:pt x="16943" y="11299"/>
                  </a:lnTo>
                  <a:lnTo>
                    <a:pt x="18991" y="8120"/>
                  </a:lnTo>
                  <a:lnTo>
                    <a:pt x="19408" y="8549"/>
                  </a:lnTo>
                  <a:lnTo>
                    <a:pt x="19539" y="8680"/>
                  </a:lnTo>
                  <a:lnTo>
                    <a:pt x="20777" y="8680"/>
                  </a:lnTo>
                  <a:lnTo>
                    <a:pt x="20777" y="8001"/>
                  </a:lnTo>
                  <a:lnTo>
                    <a:pt x="19824" y="8001"/>
                  </a:lnTo>
                  <a:lnTo>
                    <a:pt x="19217" y="7358"/>
                  </a:lnTo>
                  <a:cubicBezTo>
                    <a:pt x="19132" y="7294"/>
                    <a:pt x="19037" y="7249"/>
                    <a:pt x="18941" y="7249"/>
                  </a:cubicBezTo>
                  <a:cubicBezTo>
                    <a:pt x="18930" y="7249"/>
                    <a:pt x="18919" y="7250"/>
                    <a:pt x="18908" y="7251"/>
                  </a:cubicBezTo>
                  <a:lnTo>
                    <a:pt x="18705" y="7287"/>
                  </a:lnTo>
                  <a:lnTo>
                    <a:pt x="16657" y="10454"/>
                  </a:lnTo>
                  <a:lnTo>
                    <a:pt x="14538" y="8156"/>
                  </a:lnTo>
                  <a:lnTo>
                    <a:pt x="14407" y="8061"/>
                  </a:lnTo>
                  <a:lnTo>
                    <a:pt x="10014" y="8061"/>
                  </a:lnTo>
                  <a:lnTo>
                    <a:pt x="9275" y="346"/>
                  </a:lnTo>
                  <a:cubicBezTo>
                    <a:pt x="9264" y="155"/>
                    <a:pt x="9073" y="0"/>
                    <a:pt x="8871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25"/>
          <p:cNvSpPr txBox="1"/>
          <p:nvPr>
            <p:ph idx="1" type="subTitle"/>
          </p:nvPr>
        </p:nvSpPr>
        <p:spPr>
          <a:xfrm>
            <a:off x="1943094" y="3926962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25"/>
          <p:cNvSpPr txBox="1"/>
          <p:nvPr>
            <p:ph idx="2" type="subTitle"/>
          </p:nvPr>
        </p:nvSpPr>
        <p:spPr>
          <a:xfrm>
            <a:off x="5821794" y="1560837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25"/>
          <p:cNvSpPr txBox="1"/>
          <p:nvPr>
            <p:ph idx="3" type="subTitle"/>
          </p:nvPr>
        </p:nvSpPr>
        <p:spPr>
          <a:xfrm>
            <a:off x="5821794" y="1342438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  <p:sp>
        <p:nvSpPr>
          <p:cNvPr id="304" name="Google Shape;304;p25"/>
          <p:cNvSpPr txBox="1"/>
          <p:nvPr>
            <p:ph idx="4" type="subTitle"/>
          </p:nvPr>
        </p:nvSpPr>
        <p:spPr>
          <a:xfrm>
            <a:off x="1943094" y="3708562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  <p:sp>
        <p:nvSpPr>
          <p:cNvPr id="305" name="Google Shape;305;p25"/>
          <p:cNvSpPr txBox="1"/>
          <p:nvPr>
            <p:ph idx="5" type="subTitle"/>
          </p:nvPr>
        </p:nvSpPr>
        <p:spPr>
          <a:xfrm>
            <a:off x="1943094" y="1560831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25"/>
          <p:cNvSpPr txBox="1"/>
          <p:nvPr>
            <p:ph idx="6" type="subTitle"/>
          </p:nvPr>
        </p:nvSpPr>
        <p:spPr>
          <a:xfrm flipH="1">
            <a:off x="1943169" y="1342438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  <p:sp>
        <p:nvSpPr>
          <p:cNvPr id="307" name="Google Shape;307;p25"/>
          <p:cNvSpPr txBox="1"/>
          <p:nvPr>
            <p:ph idx="7" type="subTitle"/>
          </p:nvPr>
        </p:nvSpPr>
        <p:spPr>
          <a:xfrm>
            <a:off x="5821794" y="3926963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25"/>
          <p:cNvSpPr txBox="1"/>
          <p:nvPr>
            <p:ph idx="8" type="subTitle"/>
          </p:nvPr>
        </p:nvSpPr>
        <p:spPr>
          <a:xfrm>
            <a:off x="5821794" y="3708576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  <p:sp>
        <p:nvSpPr>
          <p:cNvPr id="309" name="Google Shape;309;p25"/>
          <p:cNvSpPr txBox="1"/>
          <p:nvPr>
            <p:ph idx="9" type="subTitle"/>
          </p:nvPr>
        </p:nvSpPr>
        <p:spPr>
          <a:xfrm>
            <a:off x="1943094" y="2743897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25"/>
          <p:cNvSpPr txBox="1"/>
          <p:nvPr>
            <p:ph idx="13" type="subTitle"/>
          </p:nvPr>
        </p:nvSpPr>
        <p:spPr>
          <a:xfrm>
            <a:off x="1943094" y="2525500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  <p:sp>
        <p:nvSpPr>
          <p:cNvPr id="311" name="Google Shape;311;p25"/>
          <p:cNvSpPr txBox="1"/>
          <p:nvPr>
            <p:ph idx="14" type="subTitle"/>
          </p:nvPr>
        </p:nvSpPr>
        <p:spPr>
          <a:xfrm>
            <a:off x="5821794" y="2743900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25"/>
          <p:cNvSpPr txBox="1"/>
          <p:nvPr>
            <p:ph idx="15" type="subTitle"/>
          </p:nvPr>
        </p:nvSpPr>
        <p:spPr>
          <a:xfrm>
            <a:off x="5821794" y="2525507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26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6" name="Google Shape;316;p26"/>
          <p:cNvSpPr txBox="1"/>
          <p:nvPr>
            <p:ph hasCustomPrompt="1" idx="2" type="title"/>
          </p:nvPr>
        </p:nvSpPr>
        <p:spPr>
          <a:xfrm>
            <a:off x="946152" y="2875525"/>
            <a:ext cx="8772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17" name="Google Shape;317;p26"/>
          <p:cNvSpPr txBox="1"/>
          <p:nvPr>
            <p:ph hasCustomPrompt="1" idx="3" type="title"/>
          </p:nvPr>
        </p:nvSpPr>
        <p:spPr>
          <a:xfrm>
            <a:off x="5007280" y="2875525"/>
            <a:ext cx="8772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18" name="Google Shape;318;p26"/>
          <p:cNvSpPr txBox="1"/>
          <p:nvPr>
            <p:ph hasCustomPrompt="1" idx="4" type="title"/>
          </p:nvPr>
        </p:nvSpPr>
        <p:spPr>
          <a:xfrm>
            <a:off x="5007276" y="1294500"/>
            <a:ext cx="8772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19" name="Google Shape;319;p26"/>
          <p:cNvSpPr txBox="1"/>
          <p:nvPr>
            <p:ph idx="1" type="subTitle"/>
          </p:nvPr>
        </p:nvSpPr>
        <p:spPr>
          <a:xfrm>
            <a:off x="1877977" y="3650942"/>
            <a:ext cx="22587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26"/>
          <p:cNvSpPr txBox="1"/>
          <p:nvPr>
            <p:ph idx="5" type="subTitle"/>
          </p:nvPr>
        </p:nvSpPr>
        <p:spPr>
          <a:xfrm>
            <a:off x="5937952" y="2067899"/>
            <a:ext cx="22587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26"/>
          <p:cNvSpPr txBox="1"/>
          <p:nvPr>
            <p:ph idx="6" type="subTitle"/>
          </p:nvPr>
        </p:nvSpPr>
        <p:spPr>
          <a:xfrm>
            <a:off x="5937952" y="3648517"/>
            <a:ext cx="22587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26"/>
          <p:cNvSpPr txBox="1"/>
          <p:nvPr>
            <p:ph idx="7" type="subTitle"/>
          </p:nvPr>
        </p:nvSpPr>
        <p:spPr>
          <a:xfrm>
            <a:off x="1877977" y="3320561"/>
            <a:ext cx="2258700" cy="4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/>
        </p:txBody>
      </p:sp>
      <p:sp>
        <p:nvSpPr>
          <p:cNvPr id="323" name="Google Shape;323;p26"/>
          <p:cNvSpPr txBox="1"/>
          <p:nvPr>
            <p:ph idx="8" type="subTitle"/>
          </p:nvPr>
        </p:nvSpPr>
        <p:spPr>
          <a:xfrm>
            <a:off x="5937952" y="1733367"/>
            <a:ext cx="2258700" cy="4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/>
        </p:txBody>
      </p:sp>
      <p:sp>
        <p:nvSpPr>
          <p:cNvPr id="324" name="Google Shape;324;p26"/>
          <p:cNvSpPr txBox="1"/>
          <p:nvPr>
            <p:ph idx="9" type="subTitle"/>
          </p:nvPr>
        </p:nvSpPr>
        <p:spPr>
          <a:xfrm>
            <a:off x="5937952" y="3317191"/>
            <a:ext cx="2258700" cy="4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/>
        </p:txBody>
      </p:sp>
      <p:sp>
        <p:nvSpPr>
          <p:cNvPr id="325" name="Google Shape;325;p26"/>
          <p:cNvSpPr txBox="1"/>
          <p:nvPr>
            <p:ph hasCustomPrompt="1" idx="13" type="title"/>
          </p:nvPr>
        </p:nvSpPr>
        <p:spPr>
          <a:xfrm>
            <a:off x="946279" y="1294500"/>
            <a:ext cx="8772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26" name="Google Shape;326;p26"/>
          <p:cNvSpPr txBox="1"/>
          <p:nvPr>
            <p:ph idx="14" type="subTitle"/>
          </p:nvPr>
        </p:nvSpPr>
        <p:spPr>
          <a:xfrm>
            <a:off x="1877977" y="2069842"/>
            <a:ext cx="22587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26"/>
          <p:cNvSpPr txBox="1"/>
          <p:nvPr>
            <p:ph idx="15" type="subTitle"/>
          </p:nvPr>
        </p:nvSpPr>
        <p:spPr>
          <a:xfrm>
            <a:off x="1877977" y="1736121"/>
            <a:ext cx="2258700" cy="4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/>
        </p:txBody>
      </p:sp>
      <p:grpSp>
        <p:nvGrpSpPr>
          <p:cNvPr id="328" name="Google Shape;328;p26"/>
          <p:cNvGrpSpPr/>
          <p:nvPr/>
        </p:nvGrpSpPr>
        <p:grpSpPr>
          <a:xfrm>
            <a:off x="2742575" y="4260636"/>
            <a:ext cx="3658849" cy="747829"/>
            <a:chOff x="6127800" y="4372300"/>
            <a:chExt cx="3112325" cy="636125"/>
          </a:xfrm>
        </p:grpSpPr>
        <p:sp>
          <p:nvSpPr>
            <p:cNvPr id="329" name="Google Shape;329;p26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8144425" y="4375575"/>
              <a:ext cx="1037650" cy="603375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2" name="Google Shape;332;p26"/>
            <p:cNvGrpSpPr/>
            <p:nvPr/>
          </p:nvGrpSpPr>
          <p:grpSpPr>
            <a:xfrm>
              <a:off x="6127800" y="4694375"/>
              <a:ext cx="3112325" cy="314050"/>
              <a:chOff x="452375" y="4694375"/>
              <a:chExt cx="3112325" cy="314050"/>
            </a:xfrm>
          </p:grpSpPr>
          <p:sp>
            <p:nvSpPr>
              <p:cNvPr id="333" name="Google Shape;333;p26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26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26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26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26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6"/>
              <p:cNvSpPr/>
              <p:nvPr/>
            </p:nvSpPr>
            <p:spPr>
              <a:xfrm>
                <a:off x="3045550" y="4695500"/>
                <a:ext cx="519150" cy="312925"/>
              </a:xfrm>
              <a:custGeom>
                <a:rect b="b" l="l" r="r" t="t"/>
                <a:pathLst>
                  <a:path extrusionOk="0" h="12517" w="20766">
                    <a:moveTo>
                      <a:pt x="8910" y="1"/>
                    </a:moveTo>
                    <a:cubicBezTo>
                      <a:pt x="8897" y="1"/>
                      <a:pt x="8884" y="2"/>
                      <a:pt x="8871" y="3"/>
                    </a:cubicBezTo>
                    <a:cubicBezTo>
                      <a:pt x="8669" y="15"/>
                      <a:pt x="8514" y="182"/>
                      <a:pt x="8514" y="372"/>
                    </a:cubicBezTo>
                    <a:lnTo>
                      <a:pt x="8323" y="9481"/>
                    </a:lnTo>
                    <a:lnTo>
                      <a:pt x="8073" y="8278"/>
                    </a:lnTo>
                    <a:cubicBezTo>
                      <a:pt x="8038" y="8088"/>
                      <a:pt x="7871" y="7957"/>
                      <a:pt x="7692" y="7957"/>
                    </a:cubicBezTo>
                    <a:lnTo>
                      <a:pt x="5299" y="7957"/>
                    </a:lnTo>
                    <a:lnTo>
                      <a:pt x="3573" y="5623"/>
                    </a:lnTo>
                    <a:cubicBezTo>
                      <a:pt x="3513" y="5528"/>
                      <a:pt x="3406" y="5480"/>
                      <a:pt x="3311" y="5480"/>
                    </a:cubicBezTo>
                    <a:lnTo>
                      <a:pt x="3096" y="5480"/>
                    </a:lnTo>
                    <a:lnTo>
                      <a:pt x="1049" y="7980"/>
                    </a:lnTo>
                    <a:lnTo>
                      <a:pt x="1" y="7980"/>
                    </a:lnTo>
                    <a:lnTo>
                      <a:pt x="1" y="8659"/>
                    </a:lnTo>
                    <a:lnTo>
                      <a:pt x="1180" y="8659"/>
                    </a:lnTo>
                    <a:lnTo>
                      <a:pt x="1370" y="8647"/>
                    </a:lnTo>
                    <a:lnTo>
                      <a:pt x="3251" y="6349"/>
                    </a:lnTo>
                    <a:lnTo>
                      <a:pt x="4835" y="8492"/>
                    </a:lnTo>
                    <a:lnTo>
                      <a:pt x="4978" y="8647"/>
                    </a:lnTo>
                    <a:lnTo>
                      <a:pt x="7442" y="8647"/>
                    </a:lnTo>
                    <a:lnTo>
                      <a:pt x="8192" y="12207"/>
                    </a:lnTo>
                    <a:cubicBezTo>
                      <a:pt x="8216" y="12386"/>
                      <a:pt x="8383" y="12517"/>
                      <a:pt x="8561" y="12517"/>
                    </a:cubicBezTo>
                    <a:lnTo>
                      <a:pt x="8585" y="12517"/>
                    </a:lnTo>
                    <a:cubicBezTo>
                      <a:pt x="8800" y="12493"/>
                      <a:pt x="8942" y="12338"/>
                      <a:pt x="8942" y="12136"/>
                    </a:cubicBezTo>
                    <a:lnTo>
                      <a:pt x="9097" y="5468"/>
                    </a:lnTo>
                    <a:lnTo>
                      <a:pt x="9383" y="8373"/>
                    </a:lnTo>
                    <a:cubicBezTo>
                      <a:pt x="9395" y="8564"/>
                      <a:pt x="9562" y="8719"/>
                      <a:pt x="9752" y="8719"/>
                    </a:cubicBezTo>
                    <a:lnTo>
                      <a:pt x="14145" y="8719"/>
                    </a:lnTo>
                    <a:lnTo>
                      <a:pt x="16408" y="11171"/>
                    </a:lnTo>
                    <a:cubicBezTo>
                      <a:pt x="16479" y="11243"/>
                      <a:pt x="16598" y="11290"/>
                      <a:pt x="16717" y="11290"/>
                    </a:cubicBezTo>
                    <a:lnTo>
                      <a:pt x="16908" y="11266"/>
                    </a:lnTo>
                    <a:lnTo>
                      <a:pt x="18979" y="8076"/>
                    </a:lnTo>
                    <a:lnTo>
                      <a:pt x="19408" y="8540"/>
                    </a:lnTo>
                    <a:lnTo>
                      <a:pt x="19539" y="8659"/>
                    </a:lnTo>
                    <a:lnTo>
                      <a:pt x="20765" y="8659"/>
                    </a:lnTo>
                    <a:lnTo>
                      <a:pt x="20765" y="7980"/>
                    </a:lnTo>
                    <a:lnTo>
                      <a:pt x="19813" y="7980"/>
                    </a:lnTo>
                    <a:lnTo>
                      <a:pt x="19194" y="7337"/>
                    </a:lnTo>
                    <a:cubicBezTo>
                      <a:pt x="19119" y="7273"/>
                      <a:pt x="19025" y="7228"/>
                      <a:pt x="18921" y="7228"/>
                    </a:cubicBezTo>
                    <a:cubicBezTo>
                      <a:pt x="18909" y="7228"/>
                      <a:pt x="18896" y="7229"/>
                      <a:pt x="18884" y="7230"/>
                    </a:cubicBezTo>
                    <a:lnTo>
                      <a:pt x="18694" y="7266"/>
                    </a:lnTo>
                    <a:lnTo>
                      <a:pt x="16646" y="10433"/>
                    </a:lnTo>
                    <a:lnTo>
                      <a:pt x="14538" y="8159"/>
                    </a:lnTo>
                    <a:lnTo>
                      <a:pt x="14407" y="8040"/>
                    </a:lnTo>
                    <a:lnTo>
                      <a:pt x="10014" y="8040"/>
                    </a:lnTo>
                    <a:lnTo>
                      <a:pt x="9276" y="337"/>
                    </a:lnTo>
                    <a:cubicBezTo>
                      <a:pt x="9265" y="158"/>
                      <a:pt x="9097" y="1"/>
                      <a:pt x="8910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7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27"/>
          <p:cNvSpPr txBox="1"/>
          <p:nvPr>
            <p:ph type="ctrTitle"/>
          </p:nvPr>
        </p:nvSpPr>
        <p:spPr>
          <a:xfrm>
            <a:off x="715050" y="325175"/>
            <a:ext cx="4466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2" name="Google Shape;342;p27"/>
          <p:cNvSpPr txBox="1"/>
          <p:nvPr>
            <p:ph idx="1" type="subTitle"/>
          </p:nvPr>
        </p:nvSpPr>
        <p:spPr>
          <a:xfrm>
            <a:off x="715125" y="1454250"/>
            <a:ext cx="4466700" cy="12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3" name="Google Shape;343;p27"/>
          <p:cNvSpPr txBox="1"/>
          <p:nvPr/>
        </p:nvSpPr>
        <p:spPr>
          <a:xfrm>
            <a:off x="715100" y="3670550"/>
            <a:ext cx="4466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, </a:t>
            </a:r>
            <a:r>
              <a:rPr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highlight>
                <a:srgbClr val="DFDEFC"/>
              </a:highlight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28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6" name="Google Shape;346;p28"/>
          <p:cNvGrpSpPr/>
          <p:nvPr/>
        </p:nvGrpSpPr>
        <p:grpSpPr>
          <a:xfrm>
            <a:off x="2742575" y="4260636"/>
            <a:ext cx="3658849" cy="747829"/>
            <a:chOff x="6127800" y="4372300"/>
            <a:chExt cx="3112325" cy="636125"/>
          </a:xfrm>
        </p:grpSpPr>
        <p:sp>
          <p:nvSpPr>
            <p:cNvPr id="347" name="Google Shape;347;p28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8"/>
            <p:cNvSpPr/>
            <p:nvPr/>
          </p:nvSpPr>
          <p:spPr>
            <a:xfrm>
              <a:off x="8144425" y="4375575"/>
              <a:ext cx="1037650" cy="603375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0" name="Google Shape;350;p28"/>
            <p:cNvGrpSpPr/>
            <p:nvPr/>
          </p:nvGrpSpPr>
          <p:grpSpPr>
            <a:xfrm>
              <a:off x="6127800" y="4694375"/>
              <a:ext cx="3112325" cy="314050"/>
              <a:chOff x="452375" y="4694375"/>
              <a:chExt cx="3112325" cy="314050"/>
            </a:xfrm>
          </p:grpSpPr>
          <p:sp>
            <p:nvSpPr>
              <p:cNvPr id="351" name="Google Shape;351;p28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28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28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28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28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8"/>
              <p:cNvSpPr/>
              <p:nvPr/>
            </p:nvSpPr>
            <p:spPr>
              <a:xfrm>
                <a:off x="3045550" y="4695500"/>
                <a:ext cx="519150" cy="312925"/>
              </a:xfrm>
              <a:custGeom>
                <a:rect b="b" l="l" r="r" t="t"/>
                <a:pathLst>
                  <a:path extrusionOk="0" h="12517" w="20766">
                    <a:moveTo>
                      <a:pt x="8910" y="1"/>
                    </a:moveTo>
                    <a:cubicBezTo>
                      <a:pt x="8897" y="1"/>
                      <a:pt x="8884" y="2"/>
                      <a:pt x="8871" y="3"/>
                    </a:cubicBezTo>
                    <a:cubicBezTo>
                      <a:pt x="8669" y="15"/>
                      <a:pt x="8514" y="182"/>
                      <a:pt x="8514" y="372"/>
                    </a:cubicBezTo>
                    <a:lnTo>
                      <a:pt x="8323" y="9481"/>
                    </a:lnTo>
                    <a:lnTo>
                      <a:pt x="8073" y="8278"/>
                    </a:lnTo>
                    <a:cubicBezTo>
                      <a:pt x="8038" y="8088"/>
                      <a:pt x="7871" y="7957"/>
                      <a:pt x="7692" y="7957"/>
                    </a:cubicBezTo>
                    <a:lnTo>
                      <a:pt x="5299" y="7957"/>
                    </a:lnTo>
                    <a:lnTo>
                      <a:pt x="3573" y="5623"/>
                    </a:lnTo>
                    <a:cubicBezTo>
                      <a:pt x="3513" y="5528"/>
                      <a:pt x="3406" y="5480"/>
                      <a:pt x="3311" y="5480"/>
                    </a:cubicBezTo>
                    <a:lnTo>
                      <a:pt x="3096" y="5480"/>
                    </a:lnTo>
                    <a:lnTo>
                      <a:pt x="1049" y="7980"/>
                    </a:lnTo>
                    <a:lnTo>
                      <a:pt x="1" y="7980"/>
                    </a:lnTo>
                    <a:lnTo>
                      <a:pt x="1" y="8659"/>
                    </a:lnTo>
                    <a:lnTo>
                      <a:pt x="1180" y="8659"/>
                    </a:lnTo>
                    <a:lnTo>
                      <a:pt x="1370" y="8647"/>
                    </a:lnTo>
                    <a:lnTo>
                      <a:pt x="3251" y="6349"/>
                    </a:lnTo>
                    <a:lnTo>
                      <a:pt x="4835" y="8492"/>
                    </a:lnTo>
                    <a:lnTo>
                      <a:pt x="4978" y="8647"/>
                    </a:lnTo>
                    <a:lnTo>
                      <a:pt x="7442" y="8647"/>
                    </a:lnTo>
                    <a:lnTo>
                      <a:pt x="8192" y="12207"/>
                    </a:lnTo>
                    <a:cubicBezTo>
                      <a:pt x="8216" y="12386"/>
                      <a:pt x="8383" y="12517"/>
                      <a:pt x="8561" y="12517"/>
                    </a:cubicBezTo>
                    <a:lnTo>
                      <a:pt x="8585" y="12517"/>
                    </a:lnTo>
                    <a:cubicBezTo>
                      <a:pt x="8800" y="12493"/>
                      <a:pt x="8942" y="12338"/>
                      <a:pt x="8942" y="12136"/>
                    </a:cubicBezTo>
                    <a:lnTo>
                      <a:pt x="9097" y="5468"/>
                    </a:lnTo>
                    <a:lnTo>
                      <a:pt x="9383" y="8373"/>
                    </a:lnTo>
                    <a:cubicBezTo>
                      <a:pt x="9395" y="8564"/>
                      <a:pt x="9562" y="8719"/>
                      <a:pt x="9752" y="8719"/>
                    </a:cubicBezTo>
                    <a:lnTo>
                      <a:pt x="14145" y="8719"/>
                    </a:lnTo>
                    <a:lnTo>
                      <a:pt x="16408" y="11171"/>
                    </a:lnTo>
                    <a:cubicBezTo>
                      <a:pt x="16479" y="11243"/>
                      <a:pt x="16598" y="11290"/>
                      <a:pt x="16717" y="11290"/>
                    </a:cubicBezTo>
                    <a:lnTo>
                      <a:pt x="16908" y="11266"/>
                    </a:lnTo>
                    <a:lnTo>
                      <a:pt x="18979" y="8076"/>
                    </a:lnTo>
                    <a:lnTo>
                      <a:pt x="19408" y="8540"/>
                    </a:lnTo>
                    <a:lnTo>
                      <a:pt x="19539" y="8659"/>
                    </a:lnTo>
                    <a:lnTo>
                      <a:pt x="20765" y="8659"/>
                    </a:lnTo>
                    <a:lnTo>
                      <a:pt x="20765" y="7980"/>
                    </a:lnTo>
                    <a:lnTo>
                      <a:pt x="19813" y="7980"/>
                    </a:lnTo>
                    <a:lnTo>
                      <a:pt x="19194" y="7337"/>
                    </a:lnTo>
                    <a:cubicBezTo>
                      <a:pt x="19119" y="7273"/>
                      <a:pt x="19025" y="7228"/>
                      <a:pt x="18921" y="7228"/>
                    </a:cubicBezTo>
                    <a:cubicBezTo>
                      <a:pt x="18909" y="7228"/>
                      <a:pt x="18896" y="7229"/>
                      <a:pt x="18884" y="7230"/>
                    </a:cubicBezTo>
                    <a:lnTo>
                      <a:pt x="18694" y="7266"/>
                    </a:lnTo>
                    <a:lnTo>
                      <a:pt x="16646" y="10433"/>
                    </a:lnTo>
                    <a:lnTo>
                      <a:pt x="14538" y="8159"/>
                    </a:lnTo>
                    <a:lnTo>
                      <a:pt x="14407" y="8040"/>
                    </a:lnTo>
                    <a:lnTo>
                      <a:pt x="10014" y="8040"/>
                    </a:lnTo>
                    <a:lnTo>
                      <a:pt x="9276" y="337"/>
                    </a:lnTo>
                    <a:cubicBezTo>
                      <a:pt x="9265" y="158"/>
                      <a:pt x="9097" y="1"/>
                      <a:pt x="8910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29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9" name="Google Shape;359;p29"/>
          <p:cNvGrpSpPr/>
          <p:nvPr/>
        </p:nvGrpSpPr>
        <p:grpSpPr>
          <a:xfrm>
            <a:off x="-2" y="4260636"/>
            <a:ext cx="3048566" cy="747829"/>
            <a:chOff x="6127800" y="4372300"/>
            <a:chExt cx="2593200" cy="636125"/>
          </a:xfrm>
        </p:grpSpPr>
        <p:sp>
          <p:nvSpPr>
            <p:cNvPr id="360" name="Google Shape;360;p29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2" name="Google Shape;362;p29"/>
            <p:cNvGrpSpPr/>
            <p:nvPr/>
          </p:nvGrpSpPr>
          <p:grpSpPr>
            <a:xfrm>
              <a:off x="6127800" y="4694375"/>
              <a:ext cx="2593200" cy="314050"/>
              <a:chOff x="452375" y="4694375"/>
              <a:chExt cx="2593200" cy="314050"/>
            </a:xfrm>
          </p:grpSpPr>
          <p:sp>
            <p:nvSpPr>
              <p:cNvPr id="363" name="Google Shape;363;p29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29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29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29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29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8" name="Google Shape;368;p29"/>
          <p:cNvGrpSpPr/>
          <p:nvPr/>
        </p:nvGrpSpPr>
        <p:grpSpPr>
          <a:xfrm flipH="1">
            <a:off x="6095423" y="4260636"/>
            <a:ext cx="3048566" cy="747829"/>
            <a:chOff x="6127800" y="4372300"/>
            <a:chExt cx="2593200" cy="636125"/>
          </a:xfrm>
        </p:grpSpPr>
        <p:sp>
          <p:nvSpPr>
            <p:cNvPr id="369" name="Google Shape;369;p29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1" name="Google Shape;371;p29"/>
            <p:cNvGrpSpPr/>
            <p:nvPr/>
          </p:nvGrpSpPr>
          <p:grpSpPr>
            <a:xfrm>
              <a:off x="6127800" y="4694375"/>
              <a:ext cx="2593200" cy="314050"/>
              <a:chOff x="452375" y="4694375"/>
              <a:chExt cx="2593200" cy="314050"/>
            </a:xfrm>
          </p:grpSpPr>
          <p:sp>
            <p:nvSpPr>
              <p:cNvPr id="372" name="Google Shape;372;p29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29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29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29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29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1"/>
          <p:cNvSpPr txBox="1"/>
          <p:nvPr>
            <p:ph type="ctrTitle"/>
          </p:nvPr>
        </p:nvSpPr>
        <p:spPr>
          <a:xfrm>
            <a:off x="713225" y="539500"/>
            <a:ext cx="6036000" cy="244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82" name="Google Shape;382;p31"/>
          <p:cNvSpPr txBox="1"/>
          <p:nvPr>
            <p:ph idx="1" type="subTitle"/>
          </p:nvPr>
        </p:nvSpPr>
        <p:spPr>
          <a:xfrm>
            <a:off x="713246" y="3025550"/>
            <a:ext cx="6036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720000" y="1152475"/>
            <a:ext cx="7704000" cy="18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2"/>
          <p:cNvSpPr txBox="1"/>
          <p:nvPr>
            <p:ph type="title"/>
          </p:nvPr>
        </p:nvSpPr>
        <p:spPr>
          <a:xfrm>
            <a:off x="2010425" y="539500"/>
            <a:ext cx="5972400" cy="16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5" name="Google Shape;385;p32"/>
          <p:cNvSpPr txBox="1"/>
          <p:nvPr>
            <p:ph hasCustomPrompt="1" idx="2" type="title"/>
          </p:nvPr>
        </p:nvSpPr>
        <p:spPr>
          <a:xfrm>
            <a:off x="713225" y="539500"/>
            <a:ext cx="11448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6" name="Google Shape;386;p32"/>
          <p:cNvSpPr txBox="1"/>
          <p:nvPr>
            <p:ph idx="1" type="subTitle"/>
          </p:nvPr>
        </p:nvSpPr>
        <p:spPr>
          <a:xfrm>
            <a:off x="2010425" y="2233075"/>
            <a:ext cx="59724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87" name="Google Shape;387;p32"/>
          <p:cNvCxnSpPr/>
          <p:nvPr/>
        </p:nvCxnSpPr>
        <p:spPr>
          <a:xfrm rot="10800000">
            <a:off x="1121625" y="329281"/>
            <a:ext cx="77085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8" name="Google Shape;388;p32"/>
          <p:cNvGrpSpPr/>
          <p:nvPr/>
        </p:nvGrpSpPr>
        <p:grpSpPr>
          <a:xfrm>
            <a:off x="304653" y="141032"/>
            <a:ext cx="817140" cy="376477"/>
            <a:chOff x="404400" y="2928600"/>
            <a:chExt cx="993000" cy="457500"/>
          </a:xfrm>
        </p:grpSpPr>
        <p:sp>
          <p:nvSpPr>
            <p:cNvPr id="389" name="Google Shape;389;p32"/>
            <p:cNvSpPr/>
            <p:nvPr/>
          </p:nvSpPr>
          <p:spPr>
            <a:xfrm>
              <a:off x="507325" y="3136900"/>
              <a:ext cx="139300" cy="27275"/>
            </a:xfrm>
            <a:custGeom>
              <a:rect b="b" l="l" r="r" t="t"/>
              <a:pathLst>
                <a:path extrusionOk="0" h="1091" w="5572">
                  <a:moveTo>
                    <a:pt x="546" y="1"/>
                  </a:moveTo>
                  <a:cubicBezTo>
                    <a:pt x="245" y="1"/>
                    <a:pt x="0" y="244"/>
                    <a:pt x="0" y="545"/>
                  </a:cubicBezTo>
                  <a:cubicBezTo>
                    <a:pt x="0" y="846"/>
                    <a:pt x="245" y="1090"/>
                    <a:pt x="546" y="1090"/>
                  </a:cubicBezTo>
                  <a:lnTo>
                    <a:pt x="5572" y="109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1176350" y="3136900"/>
              <a:ext cx="118050" cy="27275"/>
            </a:xfrm>
            <a:custGeom>
              <a:rect b="b" l="l" r="r" t="t"/>
              <a:pathLst>
                <a:path extrusionOk="0" h="1091" w="4722">
                  <a:moveTo>
                    <a:pt x="544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4" y="1090"/>
                  </a:cubicBezTo>
                  <a:lnTo>
                    <a:pt x="4177" y="1090"/>
                  </a:lnTo>
                  <a:cubicBezTo>
                    <a:pt x="4478" y="1090"/>
                    <a:pt x="4722" y="846"/>
                    <a:pt x="4722" y="545"/>
                  </a:cubicBezTo>
                  <a:cubicBezTo>
                    <a:pt x="4722" y="243"/>
                    <a:pt x="4478" y="1"/>
                    <a:pt x="4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764625" y="3018200"/>
              <a:ext cx="496975" cy="278275"/>
            </a:xfrm>
            <a:custGeom>
              <a:rect b="b" l="l" r="r" t="t"/>
              <a:pathLst>
                <a:path extrusionOk="0" h="11131" w="19879">
                  <a:moveTo>
                    <a:pt x="0" y="0"/>
                  </a:move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cubicBezTo>
                    <a:pt x="19769" y="7200"/>
                    <a:pt x="19879" y="6404"/>
                    <a:pt x="19879" y="5565"/>
                  </a:cubicBezTo>
                  <a:cubicBezTo>
                    <a:pt x="19879" y="2499"/>
                    <a:pt x="18400" y="12"/>
                    <a:pt x="16576" y="12"/>
                  </a:cubicBezTo>
                  <a:lnTo>
                    <a:pt x="165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682050" y="3018475"/>
              <a:ext cx="165200" cy="277750"/>
            </a:xfrm>
            <a:custGeom>
              <a:rect b="b" l="l" r="r" t="t"/>
              <a:pathLst>
                <a:path extrusionOk="0" h="11110" w="6608">
                  <a:moveTo>
                    <a:pt x="3303" y="1"/>
                  </a:moveTo>
                  <a:cubicBezTo>
                    <a:pt x="1479" y="1"/>
                    <a:pt x="1" y="2488"/>
                    <a:pt x="1" y="5554"/>
                  </a:cubicBezTo>
                  <a:cubicBezTo>
                    <a:pt x="1" y="8622"/>
                    <a:pt x="1479" y="11109"/>
                    <a:pt x="3303" y="11109"/>
                  </a:cubicBezTo>
                  <a:cubicBezTo>
                    <a:pt x="4629" y="11109"/>
                    <a:pt x="5771" y="9796"/>
                    <a:pt x="6298" y="7902"/>
                  </a:cubicBezTo>
                  <a:cubicBezTo>
                    <a:pt x="6496" y="7189"/>
                    <a:pt x="6607" y="6393"/>
                    <a:pt x="6607" y="5554"/>
                  </a:cubicBezTo>
                  <a:cubicBezTo>
                    <a:pt x="6607" y="2488"/>
                    <a:pt x="5128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705025" y="3041450"/>
              <a:ext cx="119225" cy="231800"/>
            </a:xfrm>
            <a:custGeom>
              <a:rect b="b" l="l" r="r" t="t"/>
              <a:pathLst>
                <a:path extrusionOk="0" h="9272" w="4769">
                  <a:moveTo>
                    <a:pt x="2384" y="1"/>
                  </a:moveTo>
                  <a:cubicBezTo>
                    <a:pt x="1257" y="1"/>
                    <a:pt x="1" y="1905"/>
                    <a:pt x="1" y="4635"/>
                  </a:cubicBezTo>
                  <a:cubicBezTo>
                    <a:pt x="1" y="7367"/>
                    <a:pt x="1257" y="9271"/>
                    <a:pt x="2384" y="9271"/>
                  </a:cubicBezTo>
                  <a:cubicBezTo>
                    <a:pt x="3513" y="9271"/>
                    <a:pt x="4769" y="7367"/>
                    <a:pt x="4769" y="4635"/>
                  </a:cubicBezTo>
                  <a:cubicBezTo>
                    <a:pt x="4769" y="1905"/>
                    <a:pt x="3513" y="1"/>
                    <a:pt x="2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764625" y="3018200"/>
              <a:ext cx="489275" cy="278275"/>
            </a:xfrm>
            <a:custGeom>
              <a:rect b="b" l="l" r="r" t="t"/>
              <a:pathLst>
                <a:path extrusionOk="0" h="11131" w="19571">
                  <a:moveTo>
                    <a:pt x="3889" y="0"/>
                  </a:moveTo>
                  <a:lnTo>
                    <a:pt x="3889" y="12"/>
                  </a:lnTo>
                  <a:cubicBezTo>
                    <a:pt x="5713" y="12"/>
                    <a:pt x="7192" y="2499"/>
                    <a:pt x="7192" y="5565"/>
                  </a:cubicBezTo>
                  <a:cubicBezTo>
                    <a:pt x="7192" y="6404"/>
                    <a:pt x="7081" y="7200"/>
                    <a:pt x="6884" y="7913"/>
                  </a:cubicBezTo>
                  <a:lnTo>
                    <a:pt x="2995" y="7913"/>
                  </a:lnTo>
                  <a:cubicBezTo>
                    <a:pt x="2468" y="9807"/>
                    <a:pt x="1326" y="11120"/>
                    <a:pt x="0" y="11120"/>
                  </a:cubicBez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lnTo>
                    <a:pt x="15373" y="7913"/>
                  </a:lnTo>
                  <a:cubicBezTo>
                    <a:pt x="15570" y="7200"/>
                    <a:pt x="15681" y="6404"/>
                    <a:pt x="15681" y="5565"/>
                  </a:cubicBezTo>
                  <a:cubicBezTo>
                    <a:pt x="15681" y="2499"/>
                    <a:pt x="14203" y="12"/>
                    <a:pt x="12379" y="12"/>
                  </a:cubicBezTo>
                  <a:lnTo>
                    <a:pt x="12379" y="0"/>
                  </a:lnTo>
                  <a:lnTo>
                    <a:pt x="10381" y="0"/>
                  </a:lnTo>
                  <a:lnTo>
                    <a:pt x="10381" y="12"/>
                  </a:lnTo>
                  <a:cubicBezTo>
                    <a:pt x="12205" y="12"/>
                    <a:pt x="13684" y="2499"/>
                    <a:pt x="13684" y="5565"/>
                  </a:cubicBezTo>
                  <a:cubicBezTo>
                    <a:pt x="13684" y="6404"/>
                    <a:pt x="13574" y="7200"/>
                    <a:pt x="13376" y="7913"/>
                  </a:cubicBezTo>
                  <a:lnTo>
                    <a:pt x="8880" y="7913"/>
                  </a:lnTo>
                  <a:cubicBezTo>
                    <a:pt x="9078" y="7200"/>
                    <a:pt x="9190" y="6404"/>
                    <a:pt x="9190" y="5565"/>
                  </a:cubicBezTo>
                  <a:cubicBezTo>
                    <a:pt x="9190" y="2499"/>
                    <a:pt x="7711" y="12"/>
                    <a:pt x="5887" y="12"/>
                  </a:cubicBezTo>
                  <a:lnTo>
                    <a:pt x="5887" y="0"/>
                  </a:ln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1035625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1" y="0"/>
                  </a:moveTo>
                  <a:lnTo>
                    <a:pt x="1" y="12"/>
                  </a:lnTo>
                  <a:cubicBezTo>
                    <a:pt x="1825" y="12"/>
                    <a:pt x="3305" y="2499"/>
                    <a:pt x="3305" y="5565"/>
                  </a:cubicBezTo>
                  <a:cubicBezTo>
                    <a:pt x="3305" y="8633"/>
                    <a:pt x="1825" y="11120"/>
                    <a:pt x="1" y="11120"/>
                  </a:cubicBezTo>
                  <a:lnTo>
                    <a:pt x="1" y="11130"/>
                  </a:lnTo>
                  <a:lnTo>
                    <a:pt x="1998" y="11130"/>
                  </a:lnTo>
                  <a:lnTo>
                    <a:pt x="1998" y="11120"/>
                  </a:lnTo>
                  <a:cubicBezTo>
                    <a:pt x="3823" y="11120"/>
                    <a:pt x="5301" y="8633"/>
                    <a:pt x="5301" y="5565"/>
                  </a:cubicBezTo>
                  <a:cubicBezTo>
                    <a:pt x="5301" y="2499"/>
                    <a:pt x="3823" y="12"/>
                    <a:pt x="1998" y="12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2"/>
            <p:cNvSpPr/>
            <p:nvPr/>
          </p:nvSpPr>
          <p:spPr>
            <a:xfrm>
              <a:off x="873350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0" y="0"/>
                  </a:moveTo>
                  <a:lnTo>
                    <a:pt x="0" y="12"/>
                  </a:lnTo>
                  <a:cubicBezTo>
                    <a:pt x="1825" y="12"/>
                    <a:pt x="3304" y="2499"/>
                    <a:pt x="3304" y="5565"/>
                  </a:cubicBezTo>
                  <a:cubicBezTo>
                    <a:pt x="3304" y="8633"/>
                    <a:pt x="1825" y="11120"/>
                    <a:pt x="0" y="11120"/>
                  </a:cubicBezTo>
                  <a:lnTo>
                    <a:pt x="0" y="11130"/>
                  </a:lnTo>
                  <a:lnTo>
                    <a:pt x="1997" y="11130"/>
                  </a:lnTo>
                  <a:lnTo>
                    <a:pt x="1997" y="11120"/>
                  </a:lnTo>
                  <a:cubicBezTo>
                    <a:pt x="3822" y="11120"/>
                    <a:pt x="5301" y="8633"/>
                    <a:pt x="5301" y="5565"/>
                  </a:cubicBezTo>
                  <a:cubicBezTo>
                    <a:pt x="5301" y="2499"/>
                    <a:pt x="3822" y="12"/>
                    <a:pt x="1997" y="12"/>
                  </a:cubicBezTo>
                  <a:lnTo>
                    <a:pt x="19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628200" y="3136900"/>
              <a:ext cx="136450" cy="27275"/>
            </a:xfrm>
            <a:custGeom>
              <a:rect b="b" l="l" r="r" t="t"/>
              <a:pathLst>
                <a:path extrusionOk="0" h="1091" w="5458">
                  <a:moveTo>
                    <a:pt x="546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6" y="1090"/>
                  </a:cubicBezTo>
                  <a:lnTo>
                    <a:pt x="4913" y="1090"/>
                  </a:lnTo>
                  <a:cubicBezTo>
                    <a:pt x="5214" y="1090"/>
                    <a:pt x="5457" y="846"/>
                    <a:pt x="5457" y="545"/>
                  </a:cubicBezTo>
                  <a:cubicBezTo>
                    <a:pt x="5457" y="243"/>
                    <a:pt x="5214" y="1"/>
                    <a:pt x="49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404400" y="2928600"/>
              <a:ext cx="993000" cy="457500"/>
            </a:xfrm>
            <a:custGeom>
              <a:rect b="b" l="l" r="r" t="t"/>
              <a:pathLst>
                <a:path extrusionOk="0" h="18300" w="39720">
                  <a:moveTo>
                    <a:pt x="38982" y="738"/>
                  </a:moveTo>
                  <a:lnTo>
                    <a:pt x="38982" y="17563"/>
                  </a:lnTo>
                  <a:lnTo>
                    <a:pt x="737" y="17563"/>
                  </a:lnTo>
                  <a:lnTo>
                    <a:pt x="737" y="738"/>
                  </a:lnTo>
                  <a:close/>
                  <a:moveTo>
                    <a:pt x="0" y="0"/>
                  </a:moveTo>
                  <a:lnTo>
                    <a:pt x="0" y="18300"/>
                  </a:lnTo>
                  <a:lnTo>
                    <a:pt x="39719" y="18300"/>
                  </a:lnTo>
                  <a:lnTo>
                    <a:pt x="397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9" name="Google Shape;399;p32"/>
          <p:cNvSpPr/>
          <p:nvPr/>
        </p:nvSpPr>
        <p:spPr>
          <a:xfrm>
            <a:off x="4994014" y="27796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2"/>
          <p:cNvSpPr/>
          <p:nvPr/>
        </p:nvSpPr>
        <p:spPr>
          <a:xfrm>
            <a:off x="5417339" y="27796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2"/>
          <p:cNvSpPr/>
          <p:nvPr/>
        </p:nvSpPr>
        <p:spPr>
          <a:xfrm>
            <a:off x="5840664" y="27796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2"/>
          <p:cNvSpPr/>
          <p:nvPr/>
        </p:nvSpPr>
        <p:spPr>
          <a:xfrm>
            <a:off x="0" y="4689422"/>
            <a:ext cx="9192600" cy="47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5" name="Google Shape;405;p33"/>
          <p:cNvSpPr txBox="1"/>
          <p:nvPr>
            <p:ph idx="1" type="body"/>
          </p:nvPr>
        </p:nvSpPr>
        <p:spPr>
          <a:xfrm>
            <a:off x="720000" y="1139551"/>
            <a:ext cx="7704000" cy="3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406" name="Google Shape;406;p33"/>
          <p:cNvSpPr/>
          <p:nvPr/>
        </p:nvSpPr>
        <p:spPr>
          <a:xfrm>
            <a:off x="335150" y="-47875"/>
            <a:ext cx="8501825" cy="4934875"/>
          </a:xfrm>
          <a:custGeom>
            <a:rect b="b" l="l" r="r" t="t"/>
            <a:pathLst>
              <a:path extrusionOk="0" h="197395" w="340073">
                <a:moveTo>
                  <a:pt x="0" y="0"/>
                </a:moveTo>
                <a:lnTo>
                  <a:pt x="0" y="178107"/>
                </a:lnTo>
                <a:lnTo>
                  <a:pt x="19288" y="197395"/>
                </a:lnTo>
                <a:lnTo>
                  <a:pt x="340073" y="197395"/>
                </a:lnTo>
                <a:lnTo>
                  <a:pt x="340073" y="16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407" name="Google Shape;407;p33"/>
          <p:cNvCxnSpPr/>
          <p:nvPr/>
        </p:nvCxnSpPr>
        <p:spPr>
          <a:xfrm rot="10800000">
            <a:off x="-6975" y="101912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33"/>
          <p:cNvCxnSpPr/>
          <p:nvPr/>
        </p:nvCxnSpPr>
        <p:spPr>
          <a:xfrm rot="10800000">
            <a:off x="-6975" y="1224308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33"/>
          <p:cNvCxnSpPr/>
          <p:nvPr/>
        </p:nvCxnSpPr>
        <p:spPr>
          <a:xfrm rot="10800000">
            <a:off x="-6975" y="1429492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33"/>
          <p:cNvCxnSpPr/>
          <p:nvPr/>
        </p:nvCxnSpPr>
        <p:spPr>
          <a:xfrm rot="10800000">
            <a:off x="-6975" y="16346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33"/>
          <p:cNvCxnSpPr/>
          <p:nvPr/>
        </p:nvCxnSpPr>
        <p:spPr>
          <a:xfrm rot="10800000">
            <a:off x="-6975" y="38028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33"/>
          <p:cNvSpPr/>
          <p:nvPr/>
        </p:nvSpPr>
        <p:spPr>
          <a:xfrm>
            <a:off x="280475" y="37515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5" name="Google Shape;415;p34"/>
          <p:cNvSpPr txBox="1"/>
          <p:nvPr>
            <p:ph idx="1" type="subTitle"/>
          </p:nvPr>
        </p:nvSpPr>
        <p:spPr>
          <a:xfrm>
            <a:off x="3319200" y="36190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6" name="Google Shape;416;p34"/>
          <p:cNvSpPr txBox="1"/>
          <p:nvPr>
            <p:ph idx="2" type="subTitle"/>
          </p:nvPr>
        </p:nvSpPr>
        <p:spPr>
          <a:xfrm>
            <a:off x="713450" y="36190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7" name="Google Shape;417;p34"/>
          <p:cNvSpPr txBox="1"/>
          <p:nvPr>
            <p:ph idx="3" type="subTitle"/>
          </p:nvPr>
        </p:nvSpPr>
        <p:spPr>
          <a:xfrm>
            <a:off x="3319200" y="31987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8" name="Google Shape;418;p34"/>
          <p:cNvSpPr txBox="1"/>
          <p:nvPr>
            <p:ph idx="4" type="subTitle"/>
          </p:nvPr>
        </p:nvSpPr>
        <p:spPr>
          <a:xfrm>
            <a:off x="713225" y="31987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9" name="Google Shape;419;p34"/>
          <p:cNvSpPr/>
          <p:nvPr/>
        </p:nvSpPr>
        <p:spPr>
          <a:xfrm>
            <a:off x="-103600" y="2464450"/>
            <a:ext cx="377700" cy="21981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4"/>
          <p:cNvSpPr/>
          <p:nvPr/>
        </p:nvSpPr>
        <p:spPr>
          <a:xfrm>
            <a:off x="219849" y="24186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4"/>
          <p:cNvSpPr/>
          <p:nvPr/>
        </p:nvSpPr>
        <p:spPr>
          <a:xfrm>
            <a:off x="219849" y="46040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2" name="Google Shape;422;p34"/>
          <p:cNvCxnSpPr/>
          <p:nvPr/>
        </p:nvCxnSpPr>
        <p:spPr>
          <a:xfrm rot="10800000">
            <a:off x="-20525" y="3002650"/>
            <a:ext cx="307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p34"/>
          <p:cNvCxnSpPr/>
          <p:nvPr/>
        </p:nvCxnSpPr>
        <p:spPr>
          <a:xfrm rot="10800000">
            <a:off x="-20525" y="3235200"/>
            <a:ext cx="307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4" name="Google Shape;424;p34"/>
          <p:cNvSpPr/>
          <p:nvPr/>
        </p:nvSpPr>
        <p:spPr>
          <a:xfrm>
            <a:off x="287275" y="266750"/>
            <a:ext cx="9007950" cy="2756425"/>
          </a:xfrm>
          <a:custGeom>
            <a:rect b="b" l="l" r="r" t="t"/>
            <a:pathLst>
              <a:path extrusionOk="0" h="110257" w="360318">
                <a:moveTo>
                  <a:pt x="0" y="98766"/>
                </a:moveTo>
                <a:lnTo>
                  <a:pt x="7660" y="98766"/>
                </a:lnTo>
                <a:lnTo>
                  <a:pt x="7660" y="0"/>
                </a:lnTo>
                <a:lnTo>
                  <a:pt x="328308" y="0"/>
                </a:lnTo>
                <a:lnTo>
                  <a:pt x="342099" y="7962"/>
                </a:lnTo>
                <a:lnTo>
                  <a:pt x="342099" y="110257"/>
                </a:lnTo>
                <a:lnTo>
                  <a:pt x="360318" y="110257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5" name="Google Shape;425;p34"/>
          <p:cNvSpPr/>
          <p:nvPr/>
        </p:nvSpPr>
        <p:spPr>
          <a:xfrm>
            <a:off x="4856225" y="4863075"/>
            <a:ext cx="4356925" cy="328300"/>
          </a:xfrm>
          <a:custGeom>
            <a:rect b="b" l="l" r="r" t="t"/>
            <a:pathLst>
              <a:path extrusionOk="0" h="13132" w="174277">
                <a:moveTo>
                  <a:pt x="174277" y="0"/>
                </a:moveTo>
                <a:lnTo>
                  <a:pt x="0" y="0"/>
                </a:lnTo>
                <a:lnTo>
                  <a:pt x="0" y="1313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426" name="Google Shape;426;p34"/>
          <p:cNvGrpSpPr/>
          <p:nvPr/>
        </p:nvGrpSpPr>
        <p:grpSpPr>
          <a:xfrm>
            <a:off x="8639773" y="1274099"/>
            <a:ext cx="346379" cy="411944"/>
            <a:chOff x="1117250" y="3390825"/>
            <a:chExt cx="420925" cy="500600"/>
          </a:xfrm>
        </p:grpSpPr>
        <p:sp>
          <p:nvSpPr>
            <p:cNvPr id="427" name="Google Shape;427;p34"/>
            <p:cNvSpPr/>
            <p:nvPr/>
          </p:nvSpPr>
          <p:spPr>
            <a:xfrm>
              <a:off x="1491525" y="342250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1"/>
                  </a:moveTo>
                  <a:lnTo>
                    <a:pt x="0" y="866"/>
                  </a:lnTo>
                  <a:lnTo>
                    <a:pt x="1645" y="866"/>
                  </a:lnTo>
                  <a:cubicBezTo>
                    <a:pt x="1766" y="866"/>
                    <a:pt x="1865" y="767"/>
                    <a:pt x="1865" y="646"/>
                  </a:cubicBezTo>
                  <a:lnTo>
                    <a:pt x="1865" y="221"/>
                  </a:lnTo>
                  <a:cubicBezTo>
                    <a:pt x="1865" y="98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4"/>
            <p:cNvSpPr/>
            <p:nvPr/>
          </p:nvSpPr>
          <p:spPr>
            <a:xfrm>
              <a:off x="144732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1"/>
                  </a:moveTo>
                  <a:lnTo>
                    <a:pt x="0" y="866"/>
                  </a:lnTo>
                  <a:lnTo>
                    <a:pt x="1881" y="866"/>
                  </a:lnTo>
                  <a:cubicBezTo>
                    <a:pt x="2120" y="866"/>
                    <a:pt x="2315" y="673"/>
                    <a:pt x="2315" y="433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4"/>
            <p:cNvSpPr/>
            <p:nvPr/>
          </p:nvSpPr>
          <p:spPr>
            <a:xfrm>
              <a:off x="1491525" y="34847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4"/>
            <p:cNvSpPr/>
            <p:nvPr/>
          </p:nvSpPr>
          <p:spPr>
            <a:xfrm>
              <a:off x="144732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5"/>
                  </a:cubicBezTo>
                  <a:cubicBezTo>
                    <a:pt x="2315" y="195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4"/>
            <p:cNvSpPr/>
            <p:nvPr/>
          </p:nvSpPr>
          <p:spPr>
            <a:xfrm>
              <a:off x="1491525" y="354695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5"/>
                  </a:cubicBezTo>
                  <a:lnTo>
                    <a:pt x="1865" y="220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4"/>
            <p:cNvSpPr/>
            <p:nvPr/>
          </p:nvSpPr>
          <p:spPr>
            <a:xfrm>
              <a:off x="144732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2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4"/>
            <p:cNvSpPr/>
            <p:nvPr/>
          </p:nvSpPr>
          <p:spPr>
            <a:xfrm>
              <a:off x="1491525" y="3609150"/>
              <a:ext cx="46650" cy="21725"/>
            </a:xfrm>
            <a:custGeom>
              <a:rect b="b" l="l" r="r" t="t"/>
              <a:pathLst>
                <a:path extrusionOk="0" h="869" w="1866">
                  <a:moveTo>
                    <a:pt x="0" y="0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4"/>
            <p:cNvSpPr/>
            <p:nvPr/>
          </p:nvSpPr>
          <p:spPr>
            <a:xfrm>
              <a:off x="144732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0" y="0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3"/>
                    <a:pt x="2315" y="434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4"/>
            <p:cNvSpPr/>
            <p:nvPr/>
          </p:nvSpPr>
          <p:spPr>
            <a:xfrm>
              <a:off x="1491525" y="3671375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1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4"/>
            <p:cNvSpPr/>
            <p:nvPr/>
          </p:nvSpPr>
          <p:spPr>
            <a:xfrm>
              <a:off x="144732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4"/>
                    <a:pt x="2315" y="434"/>
                  </a:cubicBezTo>
                  <a:cubicBezTo>
                    <a:pt x="2315" y="194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4"/>
            <p:cNvSpPr/>
            <p:nvPr/>
          </p:nvSpPr>
          <p:spPr>
            <a:xfrm>
              <a:off x="1491525" y="37336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4"/>
            <p:cNvSpPr/>
            <p:nvPr/>
          </p:nvSpPr>
          <p:spPr>
            <a:xfrm>
              <a:off x="144732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4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4"/>
            <p:cNvSpPr/>
            <p:nvPr/>
          </p:nvSpPr>
          <p:spPr>
            <a:xfrm>
              <a:off x="1491525" y="37958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70"/>
                    <a:pt x="1865" y="647"/>
                  </a:cubicBezTo>
                  <a:lnTo>
                    <a:pt x="1865" y="222"/>
                  </a:lnTo>
                  <a:cubicBezTo>
                    <a:pt x="1865" y="101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4"/>
            <p:cNvSpPr/>
            <p:nvPr/>
          </p:nvSpPr>
          <p:spPr>
            <a:xfrm>
              <a:off x="144732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5"/>
                    <a:pt x="2315" y="435"/>
                  </a:cubicBezTo>
                  <a:cubicBezTo>
                    <a:pt x="2315" y="196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4"/>
            <p:cNvSpPr/>
            <p:nvPr/>
          </p:nvSpPr>
          <p:spPr>
            <a:xfrm>
              <a:off x="1491525" y="385805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4"/>
            <p:cNvSpPr/>
            <p:nvPr/>
          </p:nvSpPr>
          <p:spPr>
            <a:xfrm>
              <a:off x="144732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3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4"/>
            <p:cNvSpPr/>
            <p:nvPr/>
          </p:nvSpPr>
          <p:spPr>
            <a:xfrm>
              <a:off x="11881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8" y="0"/>
                    <a:pt x="0" y="237"/>
                    <a:pt x="0" y="531"/>
                  </a:cubicBezTo>
                  <a:lnTo>
                    <a:pt x="0" y="19493"/>
                  </a:lnTo>
                  <a:cubicBezTo>
                    <a:pt x="0" y="19786"/>
                    <a:pt x="238" y="20023"/>
                    <a:pt x="533" y="20023"/>
                  </a:cubicBezTo>
                  <a:lnTo>
                    <a:pt x="9410" y="20023"/>
                  </a:lnTo>
                  <a:cubicBezTo>
                    <a:pt x="9704" y="20023"/>
                    <a:pt x="9941" y="19786"/>
                    <a:pt x="9941" y="19493"/>
                  </a:cubicBezTo>
                  <a:lnTo>
                    <a:pt x="9941" y="531"/>
                  </a:lnTo>
                  <a:cubicBezTo>
                    <a:pt x="9941" y="237"/>
                    <a:pt x="9704" y="0"/>
                    <a:pt x="9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4"/>
            <p:cNvSpPr/>
            <p:nvPr/>
          </p:nvSpPr>
          <p:spPr>
            <a:xfrm>
              <a:off x="12447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9" y="0"/>
                    <a:pt x="1" y="237"/>
                    <a:pt x="1" y="531"/>
                  </a:cubicBezTo>
                  <a:lnTo>
                    <a:pt x="1" y="19493"/>
                  </a:lnTo>
                  <a:cubicBezTo>
                    <a:pt x="1" y="19786"/>
                    <a:pt x="239" y="20023"/>
                    <a:pt x="533" y="20023"/>
                  </a:cubicBezTo>
                  <a:lnTo>
                    <a:pt x="9409" y="20023"/>
                  </a:lnTo>
                  <a:cubicBezTo>
                    <a:pt x="9703" y="20023"/>
                    <a:pt x="9940" y="19786"/>
                    <a:pt x="9940" y="19493"/>
                  </a:cubicBezTo>
                  <a:lnTo>
                    <a:pt x="9940" y="531"/>
                  </a:lnTo>
                  <a:cubicBezTo>
                    <a:pt x="9940" y="237"/>
                    <a:pt x="9703" y="0"/>
                    <a:pt x="9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4"/>
            <p:cNvSpPr/>
            <p:nvPr/>
          </p:nvSpPr>
          <p:spPr>
            <a:xfrm>
              <a:off x="1427700" y="3427100"/>
              <a:ext cx="29275" cy="428100"/>
            </a:xfrm>
            <a:custGeom>
              <a:rect b="b" l="l" r="r" t="t"/>
              <a:pathLst>
                <a:path extrusionOk="0" h="17124" w="1171">
                  <a:moveTo>
                    <a:pt x="1" y="0"/>
                  </a:moveTo>
                  <a:cubicBezTo>
                    <a:pt x="262" y="0"/>
                    <a:pt x="470" y="208"/>
                    <a:pt x="470" y="469"/>
                  </a:cubicBezTo>
                  <a:lnTo>
                    <a:pt x="470" y="16651"/>
                  </a:lnTo>
                  <a:cubicBezTo>
                    <a:pt x="470" y="16912"/>
                    <a:pt x="262" y="17124"/>
                    <a:pt x="1" y="17124"/>
                  </a:cubicBezTo>
                  <a:lnTo>
                    <a:pt x="699" y="17124"/>
                  </a:lnTo>
                  <a:cubicBezTo>
                    <a:pt x="961" y="17124"/>
                    <a:pt x="1170" y="16912"/>
                    <a:pt x="1170" y="16651"/>
                  </a:cubicBezTo>
                  <a:lnTo>
                    <a:pt x="1170" y="469"/>
                  </a:lnTo>
                  <a:cubicBezTo>
                    <a:pt x="1170" y="208"/>
                    <a:pt x="961" y="0"/>
                    <a:pt x="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4"/>
            <p:cNvSpPr/>
            <p:nvPr/>
          </p:nvSpPr>
          <p:spPr>
            <a:xfrm>
              <a:off x="1280975" y="3427100"/>
              <a:ext cx="158500" cy="428100"/>
            </a:xfrm>
            <a:custGeom>
              <a:rect b="b" l="l" r="r" t="t"/>
              <a:pathLst>
                <a:path extrusionOk="0" h="17124" w="6340">
                  <a:moveTo>
                    <a:pt x="472" y="0"/>
                  </a:moveTo>
                  <a:cubicBezTo>
                    <a:pt x="209" y="0"/>
                    <a:pt x="1" y="208"/>
                    <a:pt x="1" y="469"/>
                  </a:cubicBezTo>
                  <a:lnTo>
                    <a:pt x="1" y="16651"/>
                  </a:lnTo>
                  <a:cubicBezTo>
                    <a:pt x="1" y="16912"/>
                    <a:pt x="209" y="17124"/>
                    <a:pt x="472" y="17124"/>
                  </a:cubicBezTo>
                  <a:lnTo>
                    <a:pt x="5870" y="17124"/>
                  </a:lnTo>
                  <a:cubicBezTo>
                    <a:pt x="6131" y="17124"/>
                    <a:pt x="6339" y="16912"/>
                    <a:pt x="6339" y="16651"/>
                  </a:cubicBezTo>
                  <a:lnTo>
                    <a:pt x="6339" y="469"/>
                  </a:lnTo>
                  <a:cubicBezTo>
                    <a:pt x="6339" y="208"/>
                    <a:pt x="6131" y="0"/>
                    <a:pt x="5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4"/>
            <p:cNvSpPr/>
            <p:nvPr/>
          </p:nvSpPr>
          <p:spPr>
            <a:xfrm>
              <a:off x="1117250" y="342250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1"/>
                  </a:moveTo>
                  <a:cubicBezTo>
                    <a:pt x="98" y="1"/>
                    <a:pt x="0" y="98"/>
                    <a:pt x="0" y="221"/>
                  </a:cubicBezTo>
                  <a:lnTo>
                    <a:pt x="0" y="646"/>
                  </a:lnTo>
                  <a:cubicBezTo>
                    <a:pt x="0" y="767"/>
                    <a:pt x="98" y="866"/>
                    <a:pt x="220" y="866"/>
                  </a:cubicBezTo>
                  <a:lnTo>
                    <a:pt x="2304" y="866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4"/>
            <p:cNvSpPr/>
            <p:nvPr/>
          </p:nvSpPr>
          <p:spPr>
            <a:xfrm>
              <a:off x="116117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1"/>
                  </a:moveTo>
                  <a:cubicBezTo>
                    <a:pt x="195" y="1"/>
                    <a:pt x="0" y="194"/>
                    <a:pt x="0" y="433"/>
                  </a:cubicBezTo>
                  <a:cubicBezTo>
                    <a:pt x="0" y="673"/>
                    <a:pt x="195" y="866"/>
                    <a:pt x="433" y="866"/>
                  </a:cubicBezTo>
                  <a:lnTo>
                    <a:pt x="2315" y="866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4"/>
            <p:cNvSpPr/>
            <p:nvPr/>
          </p:nvSpPr>
          <p:spPr>
            <a:xfrm>
              <a:off x="1117250" y="34847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4"/>
            <p:cNvSpPr/>
            <p:nvPr/>
          </p:nvSpPr>
          <p:spPr>
            <a:xfrm>
              <a:off x="116117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5"/>
                    <a:pt x="0" y="435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4"/>
            <p:cNvSpPr/>
            <p:nvPr/>
          </p:nvSpPr>
          <p:spPr>
            <a:xfrm>
              <a:off x="1117250" y="354695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0"/>
                  </a:moveTo>
                  <a:cubicBezTo>
                    <a:pt x="98" y="0"/>
                    <a:pt x="0" y="99"/>
                    <a:pt x="0" y="220"/>
                  </a:cubicBezTo>
                  <a:lnTo>
                    <a:pt x="0" y="645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4"/>
            <p:cNvSpPr/>
            <p:nvPr/>
          </p:nvSpPr>
          <p:spPr>
            <a:xfrm>
              <a:off x="116117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2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4"/>
            <p:cNvSpPr/>
            <p:nvPr/>
          </p:nvSpPr>
          <p:spPr>
            <a:xfrm>
              <a:off x="1117250" y="3609150"/>
              <a:ext cx="57600" cy="21725"/>
            </a:xfrm>
            <a:custGeom>
              <a:rect b="b" l="l" r="r" t="t"/>
              <a:pathLst>
                <a:path extrusionOk="0" h="869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4"/>
            <p:cNvSpPr/>
            <p:nvPr/>
          </p:nvSpPr>
          <p:spPr>
            <a:xfrm>
              <a:off x="116117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433" y="0"/>
                  </a:moveTo>
                  <a:cubicBezTo>
                    <a:pt x="195" y="0"/>
                    <a:pt x="0" y="195"/>
                    <a:pt x="0" y="434"/>
                  </a:cubicBezTo>
                  <a:cubicBezTo>
                    <a:pt x="0" y="673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4"/>
            <p:cNvSpPr/>
            <p:nvPr/>
          </p:nvSpPr>
          <p:spPr>
            <a:xfrm>
              <a:off x="1117250" y="3671375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1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4"/>
            <p:cNvSpPr/>
            <p:nvPr/>
          </p:nvSpPr>
          <p:spPr>
            <a:xfrm>
              <a:off x="116117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4"/>
                    <a:pt x="0" y="434"/>
                  </a:cubicBezTo>
                  <a:cubicBezTo>
                    <a:pt x="0" y="674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4"/>
            <p:cNvSpPr/>
            <p:nvPr/>
          </p:nvSpPr>
          <p:spPr>
            <a:xfrm>
              <a:off x="1117250" y="37336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4"/>
            <p:cNvSpPr/>
            <p:nvPr/>
          </p:nvSpPr>
          <p:spPr>
            <a:xfrm>
              <a:off x="116117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4"/>
                    <a:pt x="0" y="434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4"/>
            <p:cNvSpPr/>
            <p:nvPr/>
          </p:nvSpPr>
          <p:spPr>
            <a:xfrm>
              <a:off x="1117250" y="37958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1"/>
                    <a:pt x="0" y="222"/>
                  </a:cubicBezTo>
                  <a:lnTo>
                    <a:pt x="0" y="647"/>
                  </a:lnTo>
                  <a:cubicBezTo>
                    <a:pt x="0" y="770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4"/>
            <p:cNvSpPr/>
            <p:nvPr/>
          </p:nvSpPr>
          <p:spPr>
            <a:xfrm>
              <a:off x="116117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6"/>
                    <a:pt x="0" y="435"/>
                  </a:cubicBezTo>
                  <a:cubicBezTo>
                    <a:pt x="0" y="675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4"/>
            <p:cNvSpPr/>
            <p:nvPr/>
          </p:nvSpPr>
          <p:spPr>
            <a:xfrm>
              <a:off x="1117250" y="385805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4"/>
            <p:cNvSpPr/>
            <p:nvPr/>
          </p:nvSpPr>
          <p:spPr>
            <a:xfrm>
              <a:off x="116117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3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" name="Google Shape;463;p34"/>
          <p:cNvSpPr/>
          <p:nvPr/>
        </p:nvSpPr>
        <p:spPr>
          <a:xfrm>
            <a:off x="48044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34"/>
          <p:cNvSpPr/>
          <p:nvPr/>
        </p:nvSpPr>
        <p:spPr>
          <a:xfrm>
            <a:off x="522615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4"/>
          <p:cNvSpPr/>
          <p:nvPr/>
        </p:nvSpPr>
        <p:spPr>
          <a:xfrm>
            <a:off x="56479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4"/>
          <p:cNvSpPr txBox="1"/>
          <p:nvPr>
            <p:ph idx="5" type="subTitle"/>
          </p:nvPr>
        </p:nvSpPr>
        <p:spPr>
          <a:xfrm>
            <a:off x="5924959" y="36190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7" name="Google Shape;467;p34"/>
          <p:cNvSpPr txBox="1"/>
          <p:nvPr>
            <p:ph idx="6" type="subTitle"/>
          </p:nvPr>
        </p:nvSpPr>
        <p:spPr>
          <a:xfrm>
            <a:off x="5924950" y="31987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0" name="Google Shape;470;p35"/>
          <p:cNvSpPr/>
          <p:nvPr/>
        </p:nvSpPr>
        <p:spPr>
          <a:xfrm>
            <a:off x="7578450" y="-34650"/>
            <a:ext cx="1217475" cy="4928925"/>
          </a:xfrm>
          <a:custGeom>
            <a:rect b="b" l="l" r="r" t="t"/>
            <a:pathLst>
              <a:path extrusionOk="0" h="197157" w="48699">
                <a:moveTo>
                  <a:pt x="0" y="197157"/>
                </a:moveTo>
                <a:lnTo>
                  <a:pt x="22982" y="197157"/>
                </a:lnTo>
                <a:lnTo>
                  <a:pt x="48699" y="178788"/>
                </a:lnTo>
                <a:lnTo>
                  <a:pt x="4789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1" name="Google Shape;471;p35"/>
          <p:cNvSpPr/>
          <p:nvPr/>
        </p:nvSpPr>
        <p:spPr>
          <a:xfrm>
            <a:off x="294100" y="307800"/>
            <a:ext cx="1272200" cy="4897250"/>
          </a:xfrm>
          <a:custGeom>
            <a:rect b="b" l="l" r="r" t="t"/>
            <a:pathLst>
              <a:path extrusionOk="0" h="195890" w="50888">
                <a:moveTo>
                  <a:pt x="0" y="195890"/>
                </a:moveTo>
                <a:lnTo>
                  <a:pt x="0" y="0"/>
                </a:lnTo>
                <a:lnTo>
                  <a:pt x="50888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472" name="Google Shape;472;p35"/>
          <p:cNvCxnSpPr/>
          <p:nvPr/>
        </p:nvCxnSpPr>
        <p:spPr>
          <a:xfrm rot="10800000">
            <a:off x="-123000" y="347460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35"/>
          <p:cNvCxnSpPr/>
          <p:nvPr/>
        </p:nvCxnSpPr>
        <p:spPr>
          <a:xfrm rot="10800000">
            <a:off x="-123000" y="3132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35"/>
          <p:cNvCxnSpPr/>
          <p:nvPr/>
        </p:nvCxnSpPr>
        <p:spPr>
          <a:xfrm rot="10800000">
            <a:off x="-123000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5" name="Google Shape;475;p35"/>
          <p:cNvCxnSpPr/>
          <p:nvPr/>
        </p:nvCxnSpPr>
        <p:spPr>
          <a:xfrm rot="10800000">
            <a:off x="-123000" y="1340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35"/>
          <p:cNvCxnSpPr/>
          <p:nvPr/>
        </p:nvCxnSpPr>
        <p:spPr>
          <a:xfrm rot="10800000">
            <a:off x="8779175" y="30192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7" name="Google Shape;477;p35"/>
          <p:cNvCxnSpPr/>
          <p:nvPr/>
        </p:nvCxnSpPr>
        <p:spPr>
          <a:xfrm rot="10800000">
            <a:off x="8779175" y="20890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78" name="Google Shape;478;p35"/>
          <p:cNvGrpSpPr/>
          <p:nvPr/>
        </p:nvGrpSpPr>
        <p:grpSpPr>
          <a:xfrm>
            <a:off x="1556565" y="156289"/>
            <a:ext cx="899923" cy="288735"/>
            <a:chOff x="1133575" y="3018825"/>
            <a:chExt cx="1093600" cy="350875"/>
          </a:xfrm>
        </p:grpSpPr>
        <p:sp>
          <p:nvSpPr>
            <p:cNvPr id="479" name="Google Shape;479;p35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5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5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5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5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5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5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2" name="Google Shape;492;p35"/>
          <p:cNvSpPr/>
          <p:nvPr/>
        </p:nvSpPr>
        <p:spPr>
          <a:xfrm>
            <a:off x="246165" y="2562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3" name="Google Shape;493;p35"/>
          <p:cNvGrpSpPr/>
          <p:nvPr/>
        </p:nvGrpSpPr>
        <p:grpSpPr>
          <a:xfrm>
            <a:off x="6678527" y="4757114"/>
            <a:ext cx="899923" cy="288735"/>
            <a:chOff x="1133575" y="3018825"/>
            <a:chExt cx="1093600" cy="350875"/>
          </a:xfrm>
        </p:grpSpPr>
        <p:sp>
          <p:nvSpPr>
            <p:cNvPr id="494" name="Google Shape;494;p35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5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5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5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5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5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5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5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5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36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9" name="Google Shape;509;p36"/>
          <p:cNvSpPr txBox="1"/>
          <p:nvPr>
            <p:ph idx="1" type="subTitle"/>
          </p:nvPr>
        </p:nvSpPr>
        <p:spPr>
          <a:xfrm>
            <a:off x="720000" y="1407175"/>
            <a:ext cx="40677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510" name="Google Shape;510;p36"/>
          <p:cNvSpPr/>
          <p:nvPr>
            <p:ph idx="2" type="pic"/>
          </p:nvPr>
        </p:nvSpPr>
        <p:spPr>
          <a:xfrm>
            <a:off x="5226150" y="1407175"/>
            <a:ext cx="3022200" cy="2939100"/>
          </a:xfrm>
          <a:prstGeom prst="rect">
            <a:avLst/>
          </a:prstGeom>
          <a:noFill/>
          <a:ln>
            <a:noFill/>
          </a:ln>
        </p:spPr>
      </p:sp>
      <p:sp>
        <p:nvSpPr>
          <p:cNvPr id="511" name="Google Shape;511;p36"/>
          <p:cNvSpPr/>
          <p:nvPr/>
        </p:nvSpPr>
        <p:spPr>
          <a:xfrm>
            <a:off x="-103600" y="2464450"/>
            <a:ext cx="377700" cy="21981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36"/>
          <p:cNvSpPr/>
          <p:nvPr/>
        </p:nvSpPr>
        <p:spPr>
          <a:xfrm>
            <a:off x="219849" y="24186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36"/>
          <p:cNvSpPr/>
          <p:nvPr/>
        </p:nvSpPr>
        <p:spPr>
          <a:xfrm>
            <a:off x="219849" y="46040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4" name="Google Shape;514;p36"/>
          <p:cNvCxnSpPr/>
          <p:nvPr/>
        </p:nvCxnSpPr>
        <p:spPr>
          <a:xfrm rot="10800000">
            <a:off x="-20525" y="3002650"/>
            <a:ext cx="307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5" name="Google Shape;515;p36"/>
          <p:cNvCxnSpPr/>
          <p:nvPr/>
        </p:nvCxnSpPr>
        <p:spPr>
          <a:xfrm rot="10800000">
            <a:off x="-20525" y="3235200"/>
            <a:ext cx="307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6" name="Google Shape;516;p36"/>
          <p:cNvSpPr/>
          <p:nvPr/>
        </p:nvSpPr>
        <p:spPr>
          <a:xfrm>
            <a:off x="287275" y="266750"/>
            <a:ext cx="9007950" cy="2756425"/>
          </a:xfrm>
          <a:custGeom>
            <a:rect b="b" l="l" r="r" t="t"/>
            <a:pathLst>
              <a:path extrusionOk="0" h="110257" w="360318">
                <a:moveTo>
                  <a:pt x="0" y="98766"/>
                </a:moveTo>
                <a:lnTo>
                  <a:pt x="7660" y="98766"/>
                </a:lnTo>
                <a:lnTo>
                  <a:pt x="7660" y="0"/>
                </a:lnTo>
                <a:lnTo>
                  <a:pt x="328308" y="0"/>
                </a:lnTo>
                <a:lnTo>
                  <a:pt x="342099" y="7962"/>
                </a:lnTo>
                <a:lnTo>
                  <a:pt x="342099" y="110257"/>
                </a:lnTo>
                <a:lnTo>
                  <a:pt x="360318" y="110257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17" name="Google Shape;517;p36"/>
          <p:cNvSpPr/>
          <p:nvPr/>
        </p:nvSpPr>
        <p:spPr>
          <a:xfrm>
            <a:off x="4856225" y="4863075"/>
            <a:ext cx="4356925" cy="328300"/>
          </a:xfrm>
          <a:custGeom>
            <a:rect b="b" l="l" r="r" t="t"/>
            <a:pathLst>
              <a:path extrusionOk="0" h="13132" w="174277">
                <a:moveTo>
                  <a:pt x="174277" y="0"/>
                </a:moveTo>
                <a:lnTo>
                  <a:pt x="0" y="0"/>
                </a:lnTo>
                <a:lnTo>
                  <a:pt x="0" y="1313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518" name="Google Shape;518;p36"/>
          <p:cNvGrpSpPr/>
          <p:nvPr/>
        </p:nvGrpSpPr>
        <p:grpSpPr>
          <a:xfrm>
            <a:off x="8639773" y="1274099"/>
            <a:ext cx="346379" cy="411944"/>
            <a:chOff x="1117250" y="3390825"/>
            <a:chExt cx="420925" cy="500600"/>
          </a:xfrm>
        </p:grpSpPr>
        <p:sp>
          <p:nvSpPr>
            <p:cNvPr id="519" name="Google Shape;519;p36"/>
            <p:cNvSpPr/>
            <p:nvPr/>
          </p:nvSpPr>
          <p:spPr>
            <a:xfrm>
              <a:off x="1491525" y="342250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1"/>
                  </a:moveTo>
                  <a:lnTo>
                    <a:pt x="0" y="866"/>
                  </a:lnTo>
                  <a:lnTo>
                    <a:pt x="1645" y="866"/>
                  </a:lnTo>
                  <a:cubicBezTo>
                    <a:pt x="1766" y="866"/>
                    <a:pt x="1865" y="767"/>
                    <a:pt x="1865" y="646"/>
                  </a:cubicBezTo>
                  <a:lnTo>
                    <a:pt x="1865" y="221"/>
                  </a:lnTo>
                  <a:cubicBezTo>
                    <a:pt x="1865" y="98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144732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1"/>
                  </a:moveTo>
                  <a:lnTo>
                    <a:pt x="0" y="866"/>
                  </a:lnTo>
                  <a:lnTo>
                    <a:pt x="1881" y="866"/>
                  </a:lnTo>
                  <a:cubicBezTo>
                    <a:pt x="2120" y="866"/>
                    <a:pt x="2315" y="673"/>
                    <a:pt x="2315" y="433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>
              <a:off x="1491525" y="34847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>
              <a:off x="144732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5"/>
                  </a:cubicBezTo>
                  <a:cubicBezTo>
                    <a:pt x="2315" y="195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>
              <a:off x="1491525" y="354695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5"/>
                  </a:cubicBezTo>
                  <a:lnTo>
                    <a:pt x="1865" y="220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144732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2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1491525" y="3609150"/>
              <a:ext cx="46650" cy="21725"/>
            </a:xfrm>
            <a:custGeom>
              <a:rect b="b" l="l" r="r" t="t"/>
              <a:pathLst>
                <a:path extrusionOk="0" h="869" w="1866">
                  <a:moveTo>
                    <a:pt x="0" y="0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144732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0" y="0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3"/>
                    <a:pt x="2315" y="434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1491525" y="3671375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1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144732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4"/>
                    <a:pt x="2315" y="434"/>
                  </a:cubicBezTo>
                  <a:cubicBezTo>
                    <a:pt x="2315" y="194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1491525" y="37336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144732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4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1491525" y="37958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70"/>
                    <a:pt x="1865" y="647"/>
                  </a:cubicBezTo>
                  <a:lnTo>
                    <a:pt x="1865" y="222"/>
                  </a:lnTo>
                  <a:cubicBezTo>
                    <a:pt x="1865" y="101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144732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5"/>
                    <a:pt x="2315" y="435"/>
                  </a:cubicBezTo>
                  <a:cubicBezTo>
                    <a:pt x="2315" y="196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1491525" y="385805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144732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3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11881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8" y="0"/>
                    <a:pt x="0" y="237"/>
                    <a:pt x="0" y="531"/>
                  </a:cubicBezTo>
                  <a:lnTo>
                    <a:pt x="0" y="19493"/>
                  </a:lnTo>
                  <a:cubicBezTo>
                    <a:pt x="0" y="19786"/>
                    <a:pt x="238" y="20023"/>
                    <a:pt x="533" y="20023"/>
                  </a:cubicBezTo>
                  <a:lnTo>
                    <a:pt x="9410" y="20023"/>
                  </a:lnTo>
                  <a:cubicBezTo>
                    <a:pt x="9704" y="20023"/>
                    <a:pt x="9941" y="19786"/>
                    <a:pt x="9941" y="19493"/>
                  </a:cubicBezTo>
                  <a:lnTo>
                    <a:pt x="9941" y="531"/>
                  </a:lnTo>
                  <a:cubicBezTo>
                    <a:pt x="9941" y="237"/>
                    <a:pt x="9704" y="0"/>
                    <a:pt x="9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12447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9" y="0"/>
                    <a:pt x="1" y="237"/>
                    <a:pt x="1" y="531"/>
                  </a:cubicBezTo>
                  <a:lnTo>
                    <a:pt x="1" y="19493"/>
                  </a:lnTo>
                  <a:cubicBezTo>
                    <a:pt x="1" y="19786"/>
                    <a:pt x="239" y="20023"/>
                    <a:pt x="533" y="20023"/>
                  </a:cubicBezTo>
                  <a:lnTo>
                    <a:pt x="9409" y="20023"/>
                  </a:lnTo>
                  <a:cubicBezTo>
                    <a:pt x="9703" y="20023"/>
                    <a:pt x="9940" y="19786"/>
                    <a:pt x="9940" y="19493"/>
                  </a:cubicBezTo>
                  <a:lnTo>
                    <a:pt x="9940" y="531"/>
                  </a:lnTo>
                  <a:cubicBezTo>
                    <a:pt x="9940" y="237"/>
                    <a:pt x="9703" y="0"/>
                    <a:pt x="9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1427700" y="3427100"/>
              <a:ext cx="29275" cy="428100"/>
            </a:xfrm>
            <a:custGeom>
              <a:rect b="b" l="l" r="r" t="t"/>
              <a:pathLst>
                <a:path extrusionOk="0" h="17124" w="1171">
                  <a:moveTo>
                    <a:pt x="1" y="0"/>
                  </a:moveTo>
                  <a:cubicBezTo>
                    <a:pt x="262" y="0"/>
                    <a:pt x="470" y="208"/>
                    <a:pt x="470" y="469"/>
                  </a:cubicBezTo>
                  <a:lnTo>
                    <a:pt x="470" y="16651"/>
                  </a:lnTo>
                  <a:cubicBezTo>
                    <a:pt x="470" y="16912"/>
                    <a:pt x="262" y="17124"/>
                    <a:pt x="1" y="17124"/>
                  </a:cubicBezTo>
                  <a:lnTo>
                    <a:pt x="699" y="17124"/>
                  </a:lnTo>
                  <a:cubicBezTo>
                    <a:pt x="961" y="17124"/>
                    <a:pt x="1170" y="16912"/>
                    <a:pt x="1170" y="16651"/>
                  </a:cubicBezTo>
                  <a:lnTo>
                    <a:pt x="1170" y="469"/>
                  </a:lnTo>
                  <a:cubicBezTo>
                    <a:pt x="1170" y="208"/>
                    <a:pt x="961" y="0"/>
                    <a:pt x="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1280975" y="3427100"/>
              <a:ext cx="158500" cy="428100"/>
            </a:xfrm>
            <a:custGeom>
              <a:rect b="b" l="l" r="r" t="t"/>
              <a:pathLst>
                <a:path extrusionOk="0" h="17124" w="6340">
                  <a:moveTo>
                    <a:pt x="472" y="0"/>
                  </a:moveTo>
                  <a:cubicBezTo>
                    <a:pt x="209" y="0"/>
                    <a:pt x="1" y="208"/>
                    <a:pt x="1" y="469"/>
                  </a:cubicBezTo>
                  <a:lnTo>
                    <a:pt x="1" y="16651"/>
                  </a:lnTo>
                  <a:cubicBezTo>
                    <a:pt x="1" y="16912"/>
                    <a:pt x="209" y="17124"/>
                    <a:pt x="472" y="17124"/>
                  </a:cubicBezTo>
                  <a:lnTo>
                    <a:pt x="5870" y="17124"/>
                  </a:lnTo>
                  <a:cubicBezTo>
                    <a:pt x="6131" y="17124"/>
                    <a:pt x="6339" y="16912"/>
                    <a:pt x="6339" y="16651"/>
                  </a:cubicBezTo>
                  <a:lnTo>
                    <a:pt x="6339" y="469"/>
                  </a:lnTo>
                  <a:cubicBezTo>
                    <a:pt x="6339" y="208"/>
                    <a:pt x="6131" y="0"/>
                    <a:pt x="5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1117250" y="342250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1"/>
                  </a:moveTo>
                  <a:cubicBezTo>
                    <a:pt x="98" y="1"/>
                    <a:pt x="0" y="98"/>
                    <a:pt x="0" y="221"/>
                  </a:cubicBezTo>
                  <a:lnTo>
                    <a:pt x="0" y="646"/>
                  </a:lnTo>
                  <a:cubicBezTo>
                    <a:pt x="0" y="767"/>
                    <a:pt x="98" y="866"/>
                    <a:pt x="220" y="866"/>
                  </a:cubicBezTo>
                  <a:lnTo>
                    <a:pt x="2304" y="866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116117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1"/>
                  </a:moveTo>
                  <a:cubicBezTo>
                    <a:pt x="195" y="1"/>
                    <a:pt x="0" y="194"/>
                    <a:pt x="0" y="433"/>
                  </a:cubicBezTo>
                  <a:cubicBezTo>
                    <a:pt x="0" y="673"/>
                    <a:pt x="195" y="866"/>
                    <a:pt x="433" y="866"/>
                  </a:cubicBezTo>
                  <a:lnTo>
                    <a:pt x="2315" y="866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1117250" y="34847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116117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5"/>
                    <a:pt x="0" y="435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1117250" y="354695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0"/>
                  </a:moveTo>
                  <a:cubicBezTo>
                    <a:pt x="98" y="0"/>
                    <a:pt x="0" y="99"/>
                    <a:pt x="0" y="220"/>
                  </a:cubicBezTo>
                  <a:lnTo>
                    <a:pt x="0" y="645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116117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2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1117250" y="3609150"/>
              <a:ext cx="57600" cy="21725"/>
            </a:xfrm>
            <a:custGeom>
              <a:rect b="b" l="l" r="r" t="t"/>
              <a:pathLst>
                <a:path extrusionOk="0" h="869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116117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433" y="0"/>
                  </a:moveTo>
                  <a:cubicBezTo>
                    <a:pt x="195" y="0"/>
                    <a:pt x="0" y="195"/>
                    <a:pt x="0" y="434"/>
                  </a:cubicBezTo>
                  <a:cubicBezTo>
                    <a:pt x="0" y="673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6"/>
            <p:cNvSpPr/>
            <p:nvPr/>
          </p:nvSpPr>
          <p:spPr>
            <a:xfrm>
              <a:off x="1117250" y="3671375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1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6"/>
            <p:cNvSpPr/>
            <p:nvPr/>
          </p:nvSpPr>
          <p:spPr>
            <a:xfrm>
              <a:off x="116117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4"/>
                    <a:pt x="0" y="434"/>
                  </a:cubicBezTo>
                  <a:cubicBezTo>
                    <a:pt x="0" y="674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6"/>
            <p:cNvSpPr/>
            <p:nvPr/>
          </p:nvSpPr>
          <p:spPr>
            <a:xfrm>
              <a:off x="1117250" y="37336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6"/>
            <p:cNvSpPr/>
            <p:nvPr/>
          </p:nvSpPr>
          <p:spPr>
            <a:xfrm>
              <a:off x="116117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4"/>
                    <a:pt x="0" y="434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1117250" y="37958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1"/>
                    <a:pt x="0" y="222"/>
                  </a:cubicBezTo>
                  <a:lnTo>
                    <a:pt x="0" y="647"/>
                  </a:lnTo>
                  <a:cubicBezTo>
                    <a:pt x="0" y="770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6"/>
            <p:cNvSpPr/>
            <p:nvPr/>
          </p:nvSpPr>
          <p:spPr>
            <a:xfrm>
              <a:off x="116117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6"/>
                    <a:pt x="0" y="435"/>
                  </a:cubicBezTo>
                  <a:cubicBezTo>
                    <a:pt x="0" y="675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6"/>
            <p:cNvSpPr/>
            <p:nvPr/>
          </p:nvSpPr>
          <p:spPr>
            <a:xfrm>
              <a:off x="1117250" y="385805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116117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3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5" name="Google Shape;555;p36"/>
          <p:cNvSpPr/>
          <p:nvPr/>
        </p:nvSpPr>
        <p:spPr>
          <a:xfrm>
            <a:off x="48044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36"/>
          <p:cNvSpPr/>
          <p:nvPr/>
        </p:nvSpPr>
        <p:spPr>
          <a:xfrm>
            <a:off x="522615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36"/>
          <p:cNvSpPr/>
          <p:nvPr/>
        </p:nvSpPr>
        <p:spPr>
          <a:xfrm>
            <a:off x="56479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7"/>
          <p:cNvSpPr txBox="1"/>
          <p:nvPr>
            <p:ph type="title"/>
          </p:nvPr>
        </p:nvSpPr>
        <p:spPr>
          <a:xfrm>
            <a:off x="3998275" y="733050"/>
            <a:ext cx="4432500" cy="19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60" name="Google Shape;560;p37"/>
          <p:cNvGrpSpPr/>
          <p:nvPr/>
        </p:nvGrpSpPr>
        <p:grpSpPr>
          <a:xfrm>
            <a:off x="-20600" y="-27350"/>
            <a:ext cx="2928450" cy="4001260"/>
            <a:chOff x="-20600" y="-27350"/>
            <a:chExt cx="2928450" cy="4001260"/>
          </a:xfrm>
        </p:grpSpPr>
        <p:grpSp>
          <p:nvGrpSpPr>
            <p:cNvPr id="561" name="Google Shape;561;p37"/>
            <p:cNvGrpSpPr/>
            <p:nvPr/>
          </p:nvGrpSpPr>
          <p:grpSpPr>
            <a:xfrm>
              <a:off x="-20600" y="-27350"/>
              <a:ext cx="2928450" cy="4001260"/>
              <a:chOff x="-20600" y="-27350"/>
              <a:chExt cx="2928450" cy="4001260"/>
            </a:xfrm>
          </p:grpSpPr>
          <p:sp>
            <p:nvSpPr>
              <p:cNvPr id="562" name="Google Shape;562;p37"/>
              <p:cNvSpPr/>
              <p:nvPr/>
            </p:nvSpPr>
            <p:spPr>
              <a:xfrm>
                <a:off x="317300" y="-27350"/>
                <a:ext cx="2590550" cy="4001250"/>
              </a:xfrm>
              <a:custGeom>
                <a:rect b="b" l="l" r="r" t="t"/>
                <a:pathLst>
                  <a:path extrusionOk="0" h="160050" w="103622">
                    <a:moveTo>
                      <a:pt x="103622" y="0"/>
                    </a:moveTo>
                    <a:lnTo>
                      <a:pt x="103622" y="8207"/>
                    </a:lnTo>
                    <a:lnTo>
                      <a:pt x="94730" y="17098"/>
                    </a:lnTo>
                    <a:lnTo>
                      <a:pt x="9507" y="17098"/>
                    </a:lnTo>
                    <a:lnTo>
                      <a:pt x="0" y="26606"/>
                    </a:lnTo>
                    <a:lnTo>
                      <a:pt x="0" y="160050"/>
                    </a:lnTo>
                    <a:lnTo>
                      <a:pt x="40697" y="160050"/>
                    </a:lnTo>
                  </a:path>
                </a:pathLst>
              </a:custGeom>
              <a:noFill/>
              <a:ln cap="flat" cmpd="sng" w="2857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cxnSp>
            <p:nvCxnSpPr>
              <p:cNvPr id="563" name="Google Shape;563;p37"/>
              <p:cNvCxnSpPr/>
              <p:nvPr/>
            </p:nvCxnSpPr>
            <p:spPr>
              <a:xfrm rot="10800000">
                <a:off x="-6725" y="1429500"/>
                <a:ext cx="328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4" name="Google Shape;564;p37"/>
              <p:cNvCxnSpPr/>
              <p:nvPr/>
            </p:nvCxnSpPr>
            <p:spPr>
              <a:xfrm rot="10800000">
                <a:off x="-6725" y="1577278"/>
                <a:ext cx="328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5" name="Google Shape;565;p37"/>
              <p:cNvCxnSpPr/>
              <p:nvPr/>
            </p:nvCxnSpPr>
            <p:spPr>
              <a:xfrm rot="10800000">
                <a:off x="-6725" y="1973275"/>
                <a:ext cx="328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6" name="Google Shape;566;p37"/>
              <p:cNvCxnSpPr/>
              <p:nvPr/>
            </p:nvCxnSpPr>
            <p:spPr>
              <a:xfrm rot="10800000">
                <a:off x="-20600" y="3973910"/>
                <a:ext cx="3489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67" name="Google Shape;567;p37"/>
            <p:cNvGrpSpPr/>
            <p:nvPr/>
          </p:nvGrpSpPr>
          <p:grpSpPr>
            <a:xfrm>
              <a:off x="117403" y="2676124"/>
              <a:ext cx="346379" cy="411944"/>
              <a:chOff x="1117250" y="3390825"/>
              <a:chExt cx="420925" cy="500600"/>
            </a:xfrm>
          </p:grpSpPr>
          <p:sp>
            <p:nvSpPr>
              <p:cNvPr id="568" name="Google Shape;568;p37"/>
              <p:cNvSpPr/>
              <p:nvPr/>
            </p:nvSpPr>
            <p:spPr>
              <a:xfrm>
                <a:off x="1491525" y="3422500"/>
                <a:ext cx="46650" cy="21675"/>
              </a:xfrm>
              <a:custGeom>
                <a:rect b="b" l="l" r="r" t="t"/>
                <a:pathLst>
                  <a:path extrusionOk="0" h="867" w="1866">
                    <a:moveTo>
                      <a:pt x="0" y="1"/>
                    </a:moveTo>
                    <a:lnTo>
                      <a:pt x="0" y="866"/>
                    </a:lnTo>
                    <a:lnTo>
                      <a:pt x="1645" y="866"/>
                    </a:lnTo>
                    <a:cubicBezTo>
                      <a:pt x="1766" y="866"/>
                      <a:pt x="1865" y="767"/>
                      <a:pt x="1865" y="646"/>
                    </a:cubicBezTo>
                    <a:lnTo>
                      <a:pt x="1865" y="221"/>
                    </a:lnTo>
                    <a:cubicBezTo>
                      <a:pt x="1865" y="98"/>
                      <a:pt x="1766" y="1"/>
                      <a:pt x="16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7"/>
              <p:cNvSpPr/>
              <p:nvPr/>
            </p:nvSpPr>
            <p:spPr>
              <a:xfrm>
                <a:off x="1447325" y="3422500"/>
                <a:ext cx="57875" cy="21675"/>
              </a:xfrm>
              <a:custGeom>
                <a:rect b="b" l="l" r="r" t="t"/>
                <a:pathLst>
                  <a:path extrusionOk="0" h="867" w="2315">
                    <a:moveTo>
                      <a:pt x="0" y="1"/>
                    </a:moveTo>
                    <a:lnTo>
                      <a:pt x="0" y="866"/>
                    </a:lnTo>
                    <a:lnTo>
                      <a:pt x="1881" y="866"/>
                    </a:lnTo>
                    <a:cubicBezTo>
                      <a:pt x="2120" y="866"/>
                      <a:pt x="2315" y="673"/>
                      <a:pt x="2315" y="433"/>
                    </a:cubicBezTo>
                    <a:cubicBezTo>
                      <a:pt x="2315" y="194"/>
                      <a:pt x="2120" y="1"/>
                      <a:pt x="18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7"/>
              <p:cNvSpPr/>
              <p:nvPr/>
            </p:nvSpPr>
            <p:spPr>
              <a:xfrm>
                <a:off x="1491525" y="3484700"/>
                <a:ext cx="46650" cy="21700"/>
              </a:xfrm>
              <a:custGeom>
                <a:rect b="b" l="l" r="r" t="t"/>
                <a:pathLst>
                  <a:path extrusionOk="0" h="868" w="1866">
                    <a:moveTo>
                      <a:pt x="0" y="1"/>
                    </a:moveTo>
                    <a:lnTo>
                      <a:pt x="0" y="868"/>
                    </a:lnTo>
                    <a:lnTo>
                      <a:pt x="1645" y="868"/>
                    </a:lnTo>
                    <a:cubicBezTo>
                      <a:pt x="1766" y="868"/>
                      <a:pt x="1865" y="769"/>
                      <a:pt x="1865" y="647"/>
                    </a:cubicBezTo>
                    <a:lnTo>
                      <a:pt x="1865" y="221"/>
                    </a:lnTo>
                    <a:cubicBezTo>
                      <a:pt x="1865" y="100"/>
                      <a:pt x="1766" y="1"/>
                      <a:pt x="16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7"/>
              <p:cNvSpPr/>
              <p:nvPr/>
            </p:nvSpPr>
            <p:spPr>
              <a:xfrm>
                <a:off x="1447325" y="34847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0" y="1"/>
                    </a:moveTo>
                    <a:lnTo>
                      <a:pt x="0" y="868"/>
                    </a:lnTo>
                    <a:lnTo>
                      <a:pt x="1881" y="868"/>
                    </a:lnTo>
                    <a:cubicBezTo>
                      <a:pt x="2120" y="868"/>
                      <a:pt x="2315" y="674"/>
                      <a:pt x="2315" y="435"/>
                    </a:cubicBezTo>
                    <a:cubicBezTo>
                      <a:pt x="2315" y="195"/>
                      <a:pt x="2120" y="1"/>
                      <a:pt x="18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7"/>
              <p:cNvSpPr/>
              <p:nvPr/>
            </p:nvSpPr>
            <p:spPr>
              <a:xfrm>
                <a:off x="1491525" y="3546950"/>
                <a:ext cx="46650" cy="21675"/>
              </a:xfrm>
              <a:custGeom>
                <a:rect b="b" l="l" r="r" t="t"/>
                <a:pathLst>
                  <a:path extrusionOk="0" h="867" w="1866">
                    <a:moveTo>
                      <a:pt x="0" y="0"/>
                    </a:moveTo>
                    <a:lnTo>
                      <a:pt x="0" y="867"/>
                    </a:lnTo>
                    <a:lnTo>
                      <a:pt x="1645" y="867"/>
                    </a:lnTo>
                    <a:cubicBezTo>
                      <a:pt x="1766" y="867"/>
                      <a:pt x="1865" y="768"/>
                      <a:pt x="1865" y="645"/>
                    </a:cubicBezTo>
                    <a:lnTo>
                      <a:pt x="1865" y="220"/>
                    </a:lnTo>
                    <a:cubicBezTo>
                      <a:pt x="1865" y="99"/>
                      <a:pt x="1766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7"/>
              <p:cNvSpPr/>
              <p:nvPr/>
            </p:nvSpPr>
            <p:spPr>
              <a:xfrm>
                <a:off x="1447325" y="3546950"/>
                <a:ext cx="57875" cy="21675"/>
              </a:xfrm>
              <a:custGeom>
                <a:rect b="b" l="l" r="r" t="t"/>
                <a:pathLst>
                  <a:path extrusionOk="0" h="867" w="2315">
                    <a:moveTo>
                      <a:pt x="0" y="0"/>
                    </a:moveTo>
                    <a:lnTo>
                      <a:pt x="0" y="867"/>
                    </a:lnTo>
                    <a:lnTo>
                      <a:pt x="1881" y="867"/>
                    </a:lnTo>
                    <a:cubicBezTo>
                      <a:pt x="2120" y="867"/>
                      <a:pt x="2315" y="672"/>
                      <a:pt x="2315" y="433"/>
                    </a:cubicBezTo>
                    <a:cubicBezTo>
                      <a:pt x="2315" y="195"/>
                      <a:pt x="2120" y="0"/>
                      <a:pt x="18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7"/>
              <p:cNvSpPr/>
              <p:nvPr/>
            </p:nvSpPr>
            <p:spPr>
              <a:xfrm>
                <a:off x="1491525" y="3609150"/>
                <a:ext cx="46650" cy="21725"/>
              </a:xfrm>
              <a:custGeom>
                <a:rect b="b" l="l" r="r" t="t"/>
                <a:pathLst>
                  <a:path extrusionOk="0" h="869" w="1866">
                    <a:moveTo>
                      <a:pt x="0" y="0"/>
                    </a:moveTo>
                    <a:lnTo>
                      <a:pt x="0" y="868"/>
                    </a:lnTo>
                    <a:lnTo>
                      <a:pt x="1645" y="868"/>
                    </a:lnTo>
                    <a:cubicBezTo>
                      <a:pt x="1766" y="868"/>
                      <a:pt x="1865" y="769"/>
                      <a:pt x="1865" y="647"/>
                    </a:cubicBezTo>
                    <a:lnTo>
                      <a:pt x="1865" y="222"/>
                    </a:lnTo>
                    <a:cubicBezTo>
                      <a:pt x="1865" y="99"/>
                      <a:pt x="1766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7"/>
              <p:cNvSpPr/>
              <p:nvPr/>
            </p:nvSpPr>
            <p:spPr>
              <a:xfrm>
                <a:off x="1447325" y="3609150"/>
                <a:ext cx="57875" cy="21725"/>
              </a:xfrm>
              <a:custGeom>
                <a:rect b="b" l="l" r="r" t="t"/>
                <a:pathLst>
                  <a:path extrusionOk="0" h="869" w="2315">
                    <a:moveTo>
                      <a:pt x="0" y="0"/>
                    </a:moveTo>
                    <a:lnTo>
                      <a:pt x="0" y="868"/>
                    </a:lnTo>
                    <a:lnTo>
                      <a:pt x="1881" y="868"/>
                    </a:lnTo>
                    <a:cubicBezTo>
                      <a:pt x="2120" y="868"/>
                      <a:pt x="2315" y="673"/>
                      <a:pt x="2315" y="434"/>
                    </a:cubicBezTo>
                    <a:cubicBezTo>
                      <a:pt x="2315" y="195"/>
                      <a:pt x="2120" y="0"/>
                      <a:pt x="18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7"/>
              <p:cNvSpPr/>
              <p:nvPr/>
            </p:nvSpPr>
            <p:spPr>
              <a:xfrm>
                <a:off x="1491525" y="3671375"/>
                <a:ext cx="46650" cy="21700"/>
              </a:xfrm>
              <a:custGeom>
                <a:rect b="b" l="l" r="r" t="t"/>
                <a:pathLst>
                  <a:path extrusionOk="0" h="868" w="1866">
                    <a:moveTo>
                      <a:pt x="0" y="0"/>
                    </a:moveTo>
                    <a:lnTo>
                      <a:pt x="0" y="867"/>
                    </a:lnTo>
                    <a:lnTo>
                      <a:pt x="1645" y="867"/>
                    </a:lnTo>
                    <a:cubicBezTo>
                      <a:pt x="1766" y="867"/>
                      <a:pt x="1865" y="768"/>
                      <a:pt x="1865" y="647"/>
                    </a:cubicBezTo>
                    <a:lnTo>
                      <a:pt x="1865" y="221"/>
                    </a:lnTo>
                    <a:cubicBezTo>
                      <a:pt x="1865" y="99"/>
                      <a:pt x="1766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7"/>
              <p:cNvSpPr/>
              <p:nvPr/>
            </p:nvSpPr>
            <p:spPr>
              <a:xfrm>
                <a:off x="1447325" y="3671375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0" y="0"/>
                    </a:moveTo>
                    <a:lnTo>
                      <a:pt x="0" y="867"/>
                    </a:lnTo>
                    <a:lnTo>
                      <a:pt x="1881" y="867"/>
                    </a:lnTo>
                    <a:cubicBezTo>
                      <a:pt x="2120" y="867"/>
                      <a:pt x="2315" y="674"/>
                      <a:pt x="2315" y="434"/>
                    </a:cubicBezTo>
                    <a:cubicBezTo>
                      <a:pt x="2315" y="194"/>
                      <a:pt x="2120" y="0"/>
                      <a:pt x="18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7"/>
              <p:cNvSpPr/>
              <p:nvPr/>
            </p:nvSpPr>
            <p:spPr>
              <a:xfrm>
                <a:off x="1491525" y="3733600"/>
                <a:ext cx="46650" cy="21700"/>
              </a:xfrm>
              <a:custGeom>
                <a:rect b="b" l="l" r="r" t="t"/>
                <a:pathLst>
                  <a:path extrusionOk="0" h="868" w="1866">
                    <a:moveTo>
                      <a:pt x="0" y="1"/>
                    </a:moveTo>
                    <a:lnTo>
                      <a:pt x="0" y="868"/>
                    </a:lnTo>
                    <a:lnTo>
                      <a:pt x="1645" y="868"/>
                    </a:lnTo>
                    <a:cubicBezTo>
                      <a:pt x="1766" y="868"/>
                      <a:pt x="1865" y="769"/>
                      <a:pt x="1865" y="647"/>
                    </a:cubicBezTo>
                    <a:lnTo>
                      <a:pt x="1865" y="221"/>
                    </a:lnTo>
                    <a:cubicBezTo>
                      <a:pt x="1865" y="100"/>
                      <a:pt x="1766" y="1"/>
                      <a:pt x="16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37"/>
              <p:cNvSpPr/>
              <p:nvPr/>
            </p:nvSpPr>
            <p:spPr>
              <a:xfrm>
                <a:off x="1447325" y="37336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0" y="1"/>
                    </a:moveTo>
                    <a:lnTo>
                      <a:pt x="0" y="868"/>
                    </a:lnTo>
                    <a:lnTo>
                      <a:pt x="1881" y="868"/>
                    </a:lnTo>
                    <a:cubicBezTo>
                      <a:pt x="2120" y="868"/>
                      <a:pt x="2315" y="674"/>
                      <a:pt x="2315" y="434"/>
                    </a:cubicBezTo>
                    <a:cubicBezTo>
                      <a:pt x="2315" y="194"/>
                      <a:pt x="2120" y="1"/>
                      <a:pt x="18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37"/>
              <p:cNvSpPr/>
              <p:nvPr/>
            </p:nvSpPr>
            <p:spPr>
              <a:xfrm>
                <a:off x="1491525" y="3795800"/>
                <a:ext cx="46650" cy="21700"/>
              </a:xfrm>
              <a:custGeom>
                <a:rect b="b" l="l" r="r" t="t"/>
                <a:pathLst>
                  <a:path extrusionOk="0" h="868" w="1866">
                    <a:moveTo>
                      <a:pt x="0" y="1"/>
                    </a:moveTo>
                    <a:lnTo>
                      <a:pt x="0" y="868"/>
                    </a:lnTo>
                    <a:lnTo>
                      <a:pt x="1645" y="868"/>
                    </a:lnTo>
                    <a:cubicBezTo>
                      <a:pt x="1766" y="868"/>
                      <a:pt x="1865" y="770"/>
                      <a:pt x="1865" y="647"/>
                    </a:cubicBezTo>
                    <a:lnTo>
                      <a:pt x="1865" y="222"/>
                    </a:lnTo>
                    <a:cubicBezTo>
                      <a:pt x="1865" y="101"/>
                      <a:pt x="1766" y="1"/>
                      <a:pt x="16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37"/>
              <p:cNvSpPr/>
              <p:nvPr/>
            </p:nvSpPr>
            <p:spPr>
              <a:xfrm>
                <a:off x="1447325" y="37958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0" y="1"/>
                    </a:moveTo>
                    <a:lnTo>
                      <a:pt x="0" y="868"/>
                    </a:lnTo>
                    <a:lnTo>
                      <a:pt x="1881" y="868"/>
                    </a:lnTo>
                    <a:cubicBezTo>
                      <a:pt x="2120" y="868"/>
                      <a:pt x="2315" y="675"/>
                      <a:pt x="2315" y="435"/>
                    </a:cubicBezTo>
                    <a:cubicBezTo>
                      <a:pt x="2315" y="196"/>
                      <a:pt x="2120" y="1"/>
                      <a:pt x="18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37"/>
              <p:cNvSpPr/>
              <p:nvPr/>
            </p:nvSpPr>
            <p:spPr>
              <a:xfrm>
                <a:off x="1491525" y="3858050"/>
                <a:ext cx="46650" cy="21700"/>
              </a:xfrm>
              <a:custGeom>
                <a:rect b="b" l="l" r="r" t="t"/>
                <a:pathLst>
                  <a:path extrusionOk="0" h="868" w="1866">
                    <a:moveTo>
                      <a:pt x="0" y="0"/>
                    </a:moveTo>
                    <a:lnTo>
                      <a:pt x="0" y="867"/>
                    </a:lnTo>
                    <a:lnTo>
                      <a:pt x="1645" y="867"/>
                    </a:lnTo>
                    <a:cubicBezTo>
                      <a:pt x="1766" y="867"/>
                      <a:pt x="1865" y="768"/>
                      <a:pt x="1865" y="647"/>
                    </a:cubicBezTo>
                    <a:lnTo>
                      <a:pt x="1865" y="222"/>
                    </a:lnTo>
                    <a:cubicBezTo>
                      <a:pt x="1865" y="99"/>
                      <a:pt x="1766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7"/>
              <p:cNvSpPr/>
              <p:nvPr/>
            </p:nvSpPr>
            <p:spPr>
              <a:xfrm>
                <a:off x="1447325" y="385805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0" y="0"/>
                    </a:moveTo>
                    <a:lnTo>
                      <a:pt x="0" y="867"/>
                    </a:lnTo>
                    <a:lnTo>
                      <a:pt x="1881" y="867"/>
                    </a:lnTo>
                    <a:cubicBezTo>
                      <a:pt x="2120" y="867"/>
                      <a:pt x="2315" y="673"/>
                      <a:pt x="2315" y="433"/>
                    </a:cubicBezTo>
                    <a:cubicBezTo>
                      <a:pt x="2315" y="195"/>
                      <a:pt x="2120" y="0"/>
                      <a:pt x="18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37"/>
              <p:cNvSpPr/>
              <p:nvPr/>
            </p:nvSpPr>
            <p:spPr>
              <a:xfrm>
                <a:off x="1188100" y="3390825"/>
                <a:ext cx="248525" cy="500600"/>
              </a:xfrm>
              <a:custGeom>
                <a:rect b="b" l="l" r="r" t="t"/>
                <a:pathLst>
                  <a:path extrusionOk="0" h="20024" w="9941">
                    <a:moveTo>
                      <a:pt x="533" y="0"/>
                    </a:moveTo>
                    <a:cubicBezTo>
                      <a:pt x="238" y="0"/>
                      <a:pt x="0" y="237"/>
                      <a:pt x="0" y="531"/>
                    </a:cubicBezTo>
                    <a:lnTo>
                      <a:pt x="0" y="19493"/>
                    </a:lnTo>
                    <a:cubicBezTo>
                      <a:pt x="0" y="19786"/>
                      <a:pt x="238" y="20023"/>
                      <a:pt x="533" y="20023"/>
                    </a:cubicBezTo>
                    <a:lnTo>
                      <a:pt x="9410" y="20023"/>
                    </a:lnTo>
                    <a:cubicBezTo>
                      <a:pt x="9704" y="20023"/>
                      <a:pt x="9941" y="19786"/>
                      <a:pt x="9941" y="19493"/>
                    </a:cubicBezTo>
                    <a:lnTo>
                      <a:pt x="9941" y="531"/>
                    </a:lnTo>
                    <a:cubicBezTo>
                      <a:pt x="9941" y="237"/>
                      <a:pt x="9704" y="0"/>
                      <a:pt x="94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37"/>
              <p:cNvSpPr/>
              <p:nvPr/>
            </p:nvSpPr>
            <p:spPr>
              <a:xfrm>
                <a:off x="1244700" y="3390825"/>
                <a:ext cx="248525" cy="500600"/>
              </a:xfrm>
              <a:custGeom>
                <a:rect b="b" l="l" r="r" t="t"/>
                <a:pathLst>
                  <a:path extrusionOk="0" h="20024" w="9941">
                    <a:moveTo>
                      <a:pt x="533" y="0"/>
                    </a:moveTo>
                    <a:cubicBezTo>
                      <a:pt x="239" y="0"/>
                      <a:pt x="1" y="237"/>
                      <a:pt x="1" y="531"/>
                    </a:cubicBezTo>
                    <a:lnTo>
                      <a:pt x="1" y="19493"/>
                    </a:lnTo>
                    <a:cubicBezTo>
                      <a:pt x="1" y="19786"/>
                      <a:pt x="239" y="20023"/>
                      <a:pt x="533" y="20023"/>
                    </a:cubicBezTo>
                    <a:lnTo>
                      <a:pt x="9409" y="20023"/>
                    </a:lnTo>
                    <a:cubicBezTo>
                      <a:pt x="9703" y="20023"/>
                      <a:pt x="9940" y="19786"/>
                      <a:pt x="9940" y="19493"/>
                    </a:cubicBezTo>
                    <a:lnTo>
                      <a:pt x="9940" y="531"/>
                    </a:lnTo>
                    <a:cubicBezTo>
                      <a:pt x="9940" y="237"/>
                      <a:pt x="9703" y="0"/>
                      <a:pt x="9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37"/>
              <p:cNvSpPr/>
              <p:nvPr/>
            </p:nvSpPr>
            <p:spPr>
              <a:xfrm>
                <a:off x="1427700" y="3427100"/>
                <a:ext cx="29275" cy="428100"/>
              </a:xfrm>
              <a:custGeom>
                <a:rect b="b" l="l" r="r" t="t"/>
                <a:pathLst>
                  <a:path extrusionOk="0" h="17124" w="1171">
                    <a:moveTo>
                      <a:pt x="1" y="0"/>
                    </a:moveTo>
                    <a:cubicBezTo>
                      <a:pt x="262" y="0"/>
                      <a:pt x="470" y="208"/>
                      <a:pt x="470" y="469"/>
                    </a:cubicBezTo>
                    <a:lnTo>
                      <a:pt x="470" y="16651"/>
                    </a:lnTo>
                    <a:cubicBezTo>
                      <a:pt x="470" y="16912"/>
                      <a:pt x="262" y="17124"/>
                      <a:pt x="1" y="17124"/>
                    </a:cubicBezTo>
                    <a:lnTo>
                      <a:pt x="699" y="17124"/>
                    </a:lnTo>
                    <a:cubicBezTo>
                      <a:pt x="961" y="17124"/>
                      <a:pt x="1170" y="16912"/>
                      <a:pt x="1170" y="16651"/>
                    </a:cubicBezTo>
                    <a:lnTo>
                      <a:pt x="1170" y="469"/>
                    </a:lnTo>
                    <a:cubicBezTo>
                      <a:pt x="1170" y="208"/>
                      <a:pt x="961" y="0"/>
                      <a:pt x="6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37"/>
              <p:cNvSpPr/>
              <p:nvPr/>
            </p:nvSpPr>
            <p:spPr>
              <a:xfrm>
                <a:off x="1280975" y="3427100"/>
                <a:ext cx="158500" cy="428100"/>
              </a:xfrm>
              <a:custGeom>
                <a:rect b="b" l="l" r="r" t="t"/>
                <a:pathLst>
                  <a:path extrusionOk="0" h="17124" w="6340">
                    <a:moveTo>
                      <a:pt x="472" y="0"/>
                    </a:moveTo>
                    <a:cubicBezTo>
                      <a:pt x="209" y="0"/>
                      <a:pt x="1" y="208"/>
                      <a:pt x="1" y="469"/>
                    </a:cubicBezTo>
                    <a:lnTo>
                      <a:pt x="1" y="16651"/>
                    </a:lnTo>
                    <a:cubicBezTo>
                      <a:pt x="1" y="16912"/>
                      <a:pt x="209" y="17124"/>
                      <a:pt x="472" y="17124"/>
                    </a:cubicBezTo>
                    <a:lnTo>
                      <a:pt x="5870" y="17124"/>
                    </a:lnTo>
                    <a:cubicBezTo>
                      <a:pt x="6131" y="17124"/>
                      <a:pt x="6339" y="16912"/>
                      <a:pt x="6339" y="16651"/>
                    </a:cubicBezTo>
                    <a:lnTo>
                      <a:pt x="6339" y="469"/>
                    </a:lnTo>
                    <a:cubicBezTo>
                      <a:pt x="6339" y="208"/>
                      <a:pt x="6131" y="0"/>
                      <a:pt x="58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7"/>
              <p:cNvSpPr/>
              <p:nvPr/>
            </p:nvSpPr>
            <p:spPr>
              <a:xfrm>
                <a:off x="1117250" y="3422500"/>
                <a:ext cx="57600" cy="21675"/>
              </a:xfrm>
              <a:custGeom>
                <a:rect b="b" l="l" r="r" t="t"/>
                <a:pathLst>
                  <a:path extrusionOk="0" h="867" w="2304">
                    <a:moveTo>
                      <a:pt x="220" y="1"/>
                    </a:moveTo>
                    <a:cubicBezTo>
                      <a:pt x="98" y="1"/>
                      <a:pt x="0" y="98"/>
                      <a:pt x="0" y="221"/>
                    </a:cubicBezTo>
                    <a:lnTo>
                      <a:pt x="0" y="646"/>
                    </a:lnTo>
                    <a:cubicBezTo>
                      <a:pt x="0" y="767"/>
                      <a:pt x="98" y="866"/>
                      <a:pt x="220" y="866"/>
                    </a:cubicBezTo>
                    <a:lnTo>
                      <a:pt x="2304" y="866"/>
                    </a:lnTo>
                    <a:lnTo>
                      <a:pt x="23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37"/>
              <p:cNvSpPr/>
              <p:nvPr/>
            </p:nvSpPr>
            <p:spPr>
              <a:xfrm>
                <a:off x="1161175" y="3422500"/>
                <a:ext cx="57875" cy="21675"/>
              </a:xfrm>
              <a:custGeom>
                <a:rect b="b" l="l" r="r" t="t"/>
                <a:pathLst>
                  <a:path extrusionOk="0" h="867" w="2315">
                    <a:moveTo>
                      <a:pt x="433" y="1"/>
                    </a:moveTo>
                    <a:cubicBezTo>
                      <a:pt x="195" y="1"/>
                      <a:pt x="0" y="194"/>
                      <a:pt x="0" y="433"/>
                    </a:cubicBezTo>
                    <a:cubicBezTo>
                      <a:pt x="0" y="673"/>
                      <a:pt x="195" y="866"/>
                      <a:pt x="433" y="866"/>
                    </a:cubicBezTo>
                    <a:lnTo>
                      <a:pt x="2315" y="866"/>
                    </a:lnTo>
                    <a:lnTo>
                      <a:pt x="23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37"/>
              <p:cNvSpPr/>
              <p:nvPr/>
            </p:nvSpPr>
            <p:spPr>
              <a:xfrm>
                <a:off x="1117250" y="3484700"/>
                <a:ext cx="57600" cy="21700"/>
              </a:xfrm>
              <a:custGeom>
                <a:rect b="b" l="l" r="r" t="t"/>
                <a:pathLst>
                  <a:path extrusionOk="0" h="868" w="2304">
                    <a:moveTo>
                      <a:pt x="220" y="1"/>
                    </a:moveTo>
                    <a:cubicBezTo>
                      <a:pt x="98" y="1"/>
                      <a:pt x="0" y="100"/>
                      <a:pt x="0" y="221"/>
                    </a:cubicBezTo>
                    <a:lnTo>
                      <a:pt x="0" y="647"/>
                    </a:lnTo>
                    <a:cubicBezTo>
                      <a:pt x="0" y="769"/>
                      <a:pt x="98" y="868"/>
                      <a:pt x="220" y="868"/>
                    </a:cubicBezTo>
                    <a:lnTo>
                      <a:pt x="2304" y="868"/>
                    </a:lnTo>
                    <a:lnTo>
                      <a:pt x="23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37"/>
              <p:cNvSpPr/>
              <p:nvPr/>
            </p:nvSpPr>
            <p:spPr>
              <a:xfrm>
                <a:off x="1161175" y="34847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433" y="1"/>
                    </a:moveTo>
                    <a:cubicBezTo>
                      <a:pt x="195" y="1"/>
                      <a:pt x="0" y="195"/>
                      <a:pt x="0" y="435"/>
                    </a:cubicBezTo>
                    <a:cubicBezTo>
                      <a:pt x="0" y="674"/>
                      <a:pt x="195" y="868"/>
                      <a:pt x="433" y="868"/>
                    </a:cubicBezTo>
                    <a:lnTo>
                      <a:pt x="2315" y="868"/>
                    </a:lnTo>
                    <a:lnTo>
                      <a:pt x="23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37"/>
              <p:cNvSpPr/>
              <p:nvPr/>
            </p:nvSpPr>
            <p:spPr>
              <a:xfrm>
                <a:off x="1117250" y="3546950"/>
                <a:ext cx="57600" cy="21675"/>
              </a:xfrm>
              <a:custGeom>
                <a:rect b="b" l="l" r="r" t="t"/>
                <a:pathLst>
                  <a:path extrusionOk="0" h="867" w="2304">
                    <a:moveTo>
                      <a:pt x="220" y="0"/>
                    </a:moveTo>
                    <a:cubicBezTo>
                      <a:pt x="98" y="0"/>
                      <a:pt x="0" y="99"/>
                      <a:pt x="0" y="220"/>
                    </a:cubicBezTo>
                    <a:lnTo>
                      <a:pt x="0" y="645"/>
                    </a:lnTo>
                    <a:cubicBezTo>
                      <a:pt x="0" y="768"/>
                      <a:pt x="98" y="867"/>
                      <a:pt x="220" y="867"/>
                    </a:cubicBezTo>
                    <a:lnTo>
                      <a:pt x="2304" y="867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37"/>
              <p:cNvSpPr/>
              <p:nvPr/>
            </p:nvSpPr>
            <p:spPr>
              <a:xfrm>
                <a:off x="1161175" y="3546950"/>
                <a:ext cx="57875" cy="21675"/>
              </a:xfrm>
              <a:custGeom>
                <a:rect b="b" l="l" r="r" t="t"/>
                <a:pathLst>
                  <a:path extrusionOk="0" h="867" w="2315">
                    <a:moveTo>
                      <a:pt x="433" y="0"/>
                    </a:moveTo>
                    <a:cubicBezTo>
                      <a:pt x="195" y="0"/>
                      <a:pt x="0" y="195"/>
                      <a:pt x="0" y="433"/>
                    </a:cubicBezTo>
                    <a:cubicBezTo>
                      <a:pt x="0" y="672"/>
                      <a:pt x="195" y="867"/>
                      <a:pt x="433" y="867"/>
                    </a:cubicBezTo>
                    <a:lnTo>
                      <a:pt x="2315" y="867"/>
                    </a:lnTo>
                    <a:lnTo>
                      <a:pt x="2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37"/>
              <p:cNvSpPr/>
              <p:nvPr/>
            </p:nvSpPr>
            <p:spPr>
              <a:xfrm>
                <a:off x="1117250" y="3609150"/>
                <a:ext cx="57600" cy="21725"/>
              </a:xfrm>
              <a:custGeom>
                <a:rect b="b" l="l" r="r" t="t"/>
                <a:pathLst>
                  <a:path extrusionOk="0" h="869" w="2304">
                    <a:moveTo>
                      <a:pt x="220" y="0"/>
                    </a:moveTo>
                    <a:cubicBezTo>
                      <a:pt x="98" y="0"/>
                      <a:pt x="0" y="99"/>
                      <a:pt x="0" y="222"/>
                    </a:cubicBezTo>
                    <a:lnTo>
                      <a:pt x="0" y="647"/>
                    </a:lnTo>
                    <a:cubicBezTo>
                      <a:pt x="0" y="769"/>
                      <a:pt x="98" y="868"/>
                      <a:pt x="220" y="868"/>
                    </a:cubicBezTo>
                    <a:lnTo>
                      <a:pt x="2304" y="868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37"/>
              <p:cNvSpPr/>
              <p:nvPr/>
            </p:nvSpPr>
            <p:spPr>
              <a:xfrm>
                <a:off x="1161175" y="3609150"/>
                <a:ext cx="57875" cy="21725"/>
              </a:xfrm>
              <a:custGeom>
                <a:rect b="b" l="l" r="r" t="t"/>
                <a:pathLst>
                  <a:path extrusionOk="0" h="869" w="2315">
                    <a:moveTo>
                      <a:pt x="433" y="0"/>
                    </a:moveTo>
                    <a:cubicBezTo>
                      <a:pt x="195" y="0"/>
                      <a:pt x="0" y="195"/>
                      <a:pt x="0" y="434"/>
                    </a:cubicBezTo>
                    <a:cubicBezTo>
                      <a:pt x="0" y="673"/>
                      <a:pt x="195" y="868"/>
                      <a:pt x="433" y="868"/>
                    </a:cubicBezTo>
                    <a:lnTo>
                      <a:pt x="2315" y="868"/>
                    </a:lnTo>
                    <a:lnTo>
                      <a:pt x="2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7"/>
              <p:cNvSpPr/>
              <p:nvPr/>
            </p:nvSpPr>
            <p:spPr>
              <a:xfrm>
                <a:off x="1117250" y="3671375"/>
                <a:ext cx="57600" cy="21700"/>
              </a:xfrm>
              <a:custGeom>
                <a:rect b="b" l="l" r="r" t="t"/>
                <a:pathLst>
                  <a:path extrusionOk="0" h="868" w="2304">
                    <a:moveTo>
                      <a:pt x="220" y="0"/>
                    </a:moveTo>
                    <a:cubicBezTo>
                      <a:pt x="98" y="0"/>
                      <a:pt x="0" y="99"/>
                      <a:pt x="0" y="221"/>
                    </a:cubicBezTo>
                    <a:lnTo>
                      <a:pt x="0" y="647"/>
                    </a:lnTo>
                    <a:cubicBezTo>
                      <a:pt x="0" y="768"/>
                      <a:pt x="98" y="867"/>
                      <a:pt x="220" y="867"/>
                    </a:cubicBezTo>
                    <a:lnTo>
                      <a:pt x="2304" y="867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7"/>
              <p:cNvSpPr/>
              <p:nvPr/>
            </p:nvSpPr>
            <p:spPr>
              <a:xfrm>
                <a:off x="1161175" y="3671375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433" y="0"/>
                    </a:moveTo>
                    <a:cubicBezTo>
                      <a:pt x="195" y="0"/>
                      <a:pt x="0" y="194"/>
                      <a:pt x="0" y="434"/>
                    </a:cubicBezTo>
                    <a:cubicBezTo>
                      <a:pt x="0" y="674"/>
                      <a:pt x="195" y="867"/>
                      <a:pt x="433" y="867"/>
                    </a:cubicBezTo>
                    <a:lnTo>
                      <a:pt x="2315" y="867"/>
                    </a:lnTo>
                    <a:lnTo>
                      <a:pt x="2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7"/>
              <p:cNvSpPr/>
              <p:nvPr/>
            </p:nvSpPr>
            <p:spPr>
              <a:xfrm>
                <a:off x="1117250" y="3733600"/>
                <a:ext cx="57600" cy="21700"/>
              </a:xfrm>
              <a:custGeom>
                <a:rect b="b" l="l" r="r" t="t"/>
                <a:pathLst>
                  <a:path extrusionOk="0" h="868" w="2304">
                    <a:moveTo>
                      <a:pt x="220" y="1"/>
                    </a:moveTo>
                    <a:cubicBezTo>
                      <a:pt x="98" y="1"/>
                      <a:pt x="0" y="100"/>
                      <a:pt x="0" y="221"/>
                    </a:cubicBezTo>
                    <a:lnTo>
                      <a:pt x="0" y="647"/>
                    </a:lnTo>
                    <a:cubicBezTo>
                      <a:pt x="0" y="769"/>
                      <a:pt x="98" y="868"/>
                      <a:pt x="220" y="868"/>
                    </a:cubicBezTo>
                    <a:lnTo>
                      <a:pt x="2304" y="868"/>
                    </a:lnTo>
                    <a:lnTo>
                      <a:pt x="23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7"/>
              <p:cNvSpPr/>
              <p:nvPr/>
            </p:nvSpPr>
            <p:spPr>
              <a:xfrm>
                <a:off x="1161175" y="37336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433" y="1"/>
                    </a:moveTo>
                    <a:cubicBezTo>
                      <a:pt x="195" y="1"/>
                      <a:pt x="0" y="194"/>
                      <a:pt x="0" y="434"/>
                    </a:cubicBezTo>
                    <a:cubicBezTo>
                      <a:pt x="0" y="674"/>
                      <a:pt x="195" y="868"/>
                      <a:pt x="433" y="868"/>
                    </a:cubicBezTo>
                    <a:lnTo>
                      <a:pt x="2315" y="868"/>
                    </a:lnTo>
                    <a:lnTo>
                      <a:pt x="23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7"/>
              <p:cNvSpPr/>
              <p:nvPr/>
            </p:nvSpPr>
            <p:spPr>
              <a:xfrm>
                <a:off x="1117250" y="3795800"/>
                <a:ext cx="57600" cy="21700"/>
              </a:xfrm>
              <a:custGeom>
                <a:rect b="b" l="l" r="r" t="t"/>
                <a:pathLst>
                  <a:path extrusionOk="0" h="868" w="2304">
                    <a:moveTo>
                      <a:pt x="220" y="1"/>
                    </a:moveTo>
                    <a:cubicBezTo>
                      <a:pt x="98" y="1"/>
                      <a:pt x="0" y="101"/>
                      <a:pt x="0" y="222"/>
                    </a:cubicBezTo>
                    <a:lnTo>
                      <a:pt x="0" y="647"/>
                    </a:lnTo>
                    <a:cubicBezTo>
                      <a:pt x="0" y="770"/>
                      <a:pt x="98" y="868"/>
                      <a:pt x="220" y="868"/>
                    </a:cubicBezTo>
                    <a:lnTo>
                      <a:pt x="2304" y="868"/>
                    </a:lnTo>
                    <a:lnTo>
                      <a:pt x="23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1161175" y="37958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433" y="1"/>
                    </a:moveTo>
                    <a:cubicBezTo>
                      <a:pt x="195" y="1"/>
                      <a:pt x="0" y="196"/>
                      <a:pt x="0" y="435"/>
                    </a:cubicBezTo>
                    <a:cubicBezTo>
                      <a:pt x="0" y="675"/>
                      <a:pt x="195" y="868"/>
                      <a:pt x="433" y="868"/>
                    </a:cubicBezTo>
                    <a:lnTo>
                      <a:pt x="2315" y="868"/>
                    </a:lnTo>
                    <a:lnTo>
                      <a:pt x="23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7"/>
              <p:cNvSpPr/>
              <p:nvPr/>
            </p:nvSpPr>
            <p:spPr>
              <a:xfrm>
                <a:off x="1117250" y="3858050"/>
                <a:ext cx="57600" cy="21700"/>
              </a:xfrm>
              <a:custGeom>
                <a:rect b="b" l="l" r="r" t="t"/>
                <a:pathLst>
                  <a:path extrusionOk="0" h="868" w="2304">
                    <a:moveTo>
                      <a:pt x="220" y="0"/>
                    </a:moveTo>
                    <a:cubicBezTo>
                      <a:pt x="98" y="0"/>
                      <a:pt x="0" y="99"/>
                      <a:pt x="0" y="222"/>
                    </a:cubicBezTo>
                    <a:lnTo>
                      <a:pt x="0" y="647"/>
                    </a:lnTo>
                    <a:cubicBezTo>
                      <a:pt x="0" y="768"/>
                      <a:pt x="98" y="867"/>
                      <a:pt x="220" y="867"/>
                    </a:cubicBezTo>
                    <a:lnTo>
                      <a:pt x="2304" y="867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7"/>
              <p:cNvSpPr/>
              <p:nvPr/>
            </p:nvSpPr>
            <p:spPr>
              <a:xfrm>
                <a:off x="1161175" y="385805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433" y="0"/>
                    </a:moveTo>
                    <a:cubicBezTo>
                      <a:pt x="195" y="0"/>
                      <a:pt x="0" y="195"/>
                      <a:pt x="0" y="433"/>
                    </a:cubicBezTo>
                    <a:cubicBezTo>
                      <a:pt x="0" y="673"/>
                      <a:pt x="195" y="867"/>
                      <a:pt x="433" y="867"/>
                    </a:cubicBezTo>
                    <a:lnTo>
                      <a:pt x="2315" y="867"/>
                    </a:lnTo>
                    <a:lnTo>
                      <a:pt x="2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04" name="Google Shape;604;p37"/>
          <p:cNvSpPr/>
          <p:nvPr/>
        </p:nvSpPr>
        <p:spPr>
          <a:xfrm>
            <a:off x="0" y="4689422"/>
            <a:ext cx="9192600" cy="47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38"/>
          <p:cNvSpPr txBox="1"/>
          <p:nvPr>
            <p:ph type="title"/>
          </p:nvPr>
        </p:nvSpPr>
        <p:spPr>
          <a:xfrm>
            <a:off x="979975" y="1030875"/>
            <a:ext cx="4649100" cy="110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7" name="Google Shape;607;p38"/>
          <p:cNvSpPr txBox="1"/>
          <p:nvPr>
            <p:ph idx="1" type="subTitle"/>
          </p:nvPr>
        </p:nvSpPr>
        <p:spPr>
          <a:xfrm>
            <a:off x="979975" y="2135373"/>
            <a:ext cx="46491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8" name="Google Shape;608;p38"/>
          <p:cNvSpPr/>
          <p:nvPr/>
        </p:nvSpPr>
        <p:spPr>
          <a:xfrm>
            <a:off x="0" y="4735725"/>
            <a:ext cx="9192600" cy="431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9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611" name="Google Shape;611;p39"/>
          <p:cNvSpPr txBox="1"/>
          <p:nvPr>
            <p:ph type="title"/>
          </p:nvPr>
        </p:nvSpPr>
        <p:spPr>
          <a:xfrm>
            <a:off x="1528650" y="4104400"/>
            <a:ext cx="6086700" cy="4995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40"/>
          <p:cNvSpPr txBox="1"/>
          <p:nvPr>
            <p:ph hasCustomPrompt="1" type="title"/>
          </p:nvPr>
        </p:nvSpPr>
        <p:spPr>
          <a:xfrm>
            <a:off x="714350" y="1279200"/>
            <a:ext cx="5256900" cy="11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4" name="Google Shape;614;p40"/>
          <p:cNvSpPr txBox="1"/>
          <p:nvPr>
            <p:ph idx="1" type="subTitle"/>
          </p:nvPr>
        </p:nvSpPr>
        <p:spPr>
          <a:xfrm>
            <a:off x="714350" y="2452800"/>
            <a:ext cx="52569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15" name="Google Shape;615;p40"/>
          <p:cNvSpPr/>
          <p:nvPr/>
        </p:nvSpPr>
        <p:spPr>
          <a:xfrm>
            <a:off x="-6850" y="273600"/>
            <a:ext cx="8737800" cy="1039625"/>
          </a:xfrm>
          <a:custGeom>
            <a:rect b="b" l="l" r="r" t="t"/>
            <a:pathLst>
              <a:path extrusionOk="0" h="41585" w="349512">
                <a:moveTo>
                  <a:pt x="0" y="0"/>
                </a:moveTo>
                <a:lnTo>
                  <a:pt x="332413" y="0"/>
                </a:lnTo>
                <a:lnTo>
                  <a:pt x="349512" y="17099"/>
                </a:lnTo>
                <a:lnTo>
                  <a:pt x="349512" y="41585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616" name="Google Shape;616;p40"/>
          <p:cNvGrpSpPr/>
          <p:nvPr/>
        </p:nvGrpSpPr>
        <p:grpSpPr>
          <a:xfrm>
            <a:off x="8486445" y="1313237"/>
            <a:ext cx="503100" cy="891304"/>
            <a:chOff x="5800375" y="1914075"/>
            <a:chExt cx="611375" cy="1083125"/>
          </a:xfrm>
        </p:grpSpPr>
        <p:sp>
          <p:nvSpPr>
            <p:cNvPr id="617" name="Google Shape;617;p40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32" name="Google Shape;632;p40"/>
          <p:cNvCxnSpPr/>
          <p:nvPr/>
        </p:nvCxnSpPr>
        <p:spPr>
          <a:xfrm rot="10800000">
            <a:off x="663450" y="-13575"/>
            <a:ext cx="0" cy="294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3" name="Google Shape;633;p40"/>
          <p:cNvCxnSpPr/>
          <p:nvPr/>
        </p:nvCxnSpPr>
        <p:spPr>
          <a:xfrm rot="10800000">
            <a:off x="878900" y="-34275"/>
            <a:ext cx="0" cy="314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4" name="Google Shape;634;p40"/>
          <p:cNvCxnSpPr/>
          <p:nvPr/>
        </p:nvCxnSpPr>
        <p:spPr>
          <a:xfrm rot="10800000">
            <a:off x="1094350" y="-27375"/>
            <a:ext cx="0" cy="307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5" name="Google Shape;635;p40"/>
          <p:cNvSpPr/>
          <p:nvPr/>
        </p:nvSpPr>
        <p:spPr>
          <a:xfrm>
            <a:off x="8245615" y="228501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40"/>
          <p:cNvSpPr/>
          <p:nvPr/>
        </p:nvSpPr>
        <p:spPr>
          <a:xfrm>
            <a:off x="0" y="4689422"/>
            <a:ext cx="9192600" cy="47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>
            <p:ph idx="1" type="subTitle"/>
          </p:nvPr>
        </p:nvSpPr>
        <p:spPr>
          <a:xfrm>
            <a:off x="1290763" y="2554125"/>
            <a:ext cx="29076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subTitle"/>
          </p:nvPr>
        </p:nvSpPr>
        <p:spPr>
          <a:xfrm>
            <a:off x="4945638" y="2554125"/>
            <a:ext cx="29076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3" type="subTitle"/>
          </p:nvPr>
        </p:nvSpPr>
        <p:spPr>
          <a:xfrm>
            <a:off x="1290763" y="2966425"/>
            <a:ext cx="29076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4" type="subTitle"/>
          </p:nvPr>
        </p:nvSpPr>
        <p:spPr>
          <a:xfrm>
            <a:off x="4945638" y="2966425"/>
            <a:ext cx="29076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9" name="Google Shape;39;p5"/>
          <p:cNvGrpSpPr/>
          <p:nvPr/>
        </p:nvGrpSpPr>
        <p:grpSpPr>
          <a:xfrm>
            <a:off x="3165965" y="4470959"/>
            <a:ext cx="2812071" cy="560752"/>
            <a:chOff x="2702951" y="4470959"/>
            <a:chExt cx="2812071" cy="560752"/>
          </a:xfrm>
        </p:grpSpPr>
        <p:sp>
          <p:nvSpPr>
            <p:cNvPr id="40" name="Google Shape;40;p5"/>
            <p:cNvSpPr/>
            <p:nvPr/>
          </p:nvSpPr>
          <p:spPr>
            <a:xfrm flipH="1">
              <a:off x="4614186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 flipH="1">
              <a:off x="3659397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 flipH="1">
              <a:off x="2702951" y="4473974"/>
              <a:ext cx="955364" cy="555527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40" name="Google Shape;640;p42"/>
          <p:cNvSpPr txBox="1"/>
          <p:nvPr>
            <p:ph idx="1" type="subTitle"/>
          </p:nvPr>
        </p:nvSpPr>
        <p:spPr>
          <a:xfrm>
            <a:off x="1571849" y="2179771"/>
            <a:ext cx="288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42"/>
          <p:cNvSpPr txBox="1"/>
          <p:nvPr>
            <p:ph idx="2" type="subTitle"/>
          </p:nvPr>
        </p:nvSpPr>
        <p:spPr>
          <a:xfrm>
            <a:off x="5416651" y="2179771"/>
            <a:ext cx="289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42"/>
          <p:cNvSpPr txBox="1"/>
          <p:nvPr>
            <p:ph idx="3" type="subTitle"/>
          </p:nvPr>
        </p:nvSpPr>
        <p:spPr>
          <a:xfrm>
            <a:off x="5416650" y="3813965"/>
            <a:ext cx="289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3" name="Google Shape;643;p42"/>
          <p:cNvSpPr txBox="1"/>
          <p:nvPr>
            <p:ph idx="4" type="subTitle"/>
          </p:nvPr>
        </p:nvSpPr>
        <p:spPr>
          <a:xfrm>
            <a:off x="1571848" y="3809767"/>
            <a:ext cx="288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4" name="Google Shape;644;p42"/>
          <p:cNvSpPr txBox="1"/>
          <p:nvPr>
            <p:ph hasCustomPrompt="1" idx="5" type="title"/>
          </p:nvPr>
        </p:nvSpPr>
        <p:spPr>
          <a:xfrm>
            <a:off x="837149" y="1452120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5" name="Google Shape;645;p42"/>
          <p:cNvSpPr txBox="1"/>
          <p:nvPr>
            <p:ph hasCustomPrompt="1" idx="6" type="title"/>
          </p:nvPr>
        </p:nvSpPr>
        <p:spPr>
          <a:xfrm>
            <a:off x="4681949" y="3085116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6" name="Google Shape;646;p42"/>
          <p:cNvSpPr txBox="1"/>
          <p:nvPr>
            <p:ph hasCustomPrompt="1" idx="7" type="title"/>
          </p:nvPr>
        </p:nvSpPr>
        <p:spPr>
          <a:xfrm>
            <a:off x="4681945" y="1452120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7" name="Google Shape;647;p42"/>
          <p:cNvSpPr txBox="1"/>
          <p:nvPr>
            <p:ph hasCustomPrompt="1" idx="8" type="title"/>
          </p:nvPr>
        </p:nvSpPr>
        <p:spPr>
          <a:xfrm>
            <a:off x="837149" y="3085125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8" name="Google Shape;648;p42"/>
          <p:cNvSpPr txBox="1"/>
          <p:nvPr>
            <p:ph idx="9" type="subTitle"/>
          </p:nvPr>
        </p:nvSpPr>
        <p:spPr>
          <a:xfrm>
            <a:off x="1571849" y="1452125"/>
            <a:ext cx="2883000" cy="88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9" name="Google Shape;649;p42"/>
          <p:cNvSpPr txBox="1"/>
          <p:nvPr>
            <p:ph idx="13" type="subTitle"/>
          </p:nvPr>
        </p:nvSpPr>
        <p:spPr>
          <a:xfrm>
            <a:off x="5416649" y="1452125"/>
            <a:ext cx="2890200" cy="88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0" name="Google Shape;650;p42"/>
          <p:cNvSpPr txBox="1"/>
          <p:nvPr>
            <p:ph idx="14" type="subTitle"/>
          </p:nvPr>
        </p:nvSpPr>
        <p:spPr>
          <a:xfrm>
            <a:off x="1571848" y="3085123"/>
            <a:ext cx="2883000" cy="87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1" name="Google Shape;651;p42"/>
          <p:cNvSpPr txBox="1"/>
          <p:nvPr>
            <p:ph idx="15" type="subTitle"/>
          </p:nvPr>
        </p:nvSpPr>
        <p:spPr>
          <a:xfrm>
            <a:off x="5416649" y="3085125"/>
            <a:ext cx="2890200" cy="87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2" name="Google Shape;652;p42"/>
          <p:cNvSpPr/>
          <p:nvPr/>
        </p:nvSpPr>
        <p:spPr>
          <a:xfrm>
            <a:off x="-20525" y="-13675"/>
            <a:ext cx="8782250" cy="4876750"/>
          </a:xfrm>
          <a:custGeom>
            <a:rect b="b" l="l" r="r" t="t"/>
            <a:pathLst>
              <a:path extrusionOk="0" h="195070" w="351290">
                <a:moveTo>
                  <a:pt x="351290" y="0"/>
                </a:moveTo>
                <a:lnTo>
                  <a:pt x="351290" y="177560"/>
                </a:lnTo>
                <a:lnTo>
                  <a:pt x="333781" y="195070"/>
                </a:lnTo>
                <a:lnTo>
                  <a:pt x="0" y="19507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3" name="Google Shape;653;p42"/>
          <p:cNvSpPr/>
          <p:nvPr/>
        </p:nvSpPr>
        <p:spPr>
          <a:xfrm>
            <a:off x="-266750" y="-54725"/>
            <a:ext cx="649775" cy="2679800"/>
          </a:xfrm>
          <a:custGeom>
            <a:rect b="b" l="l" r="r" t="t"/>
            <a:pathLst>
              <a:path extrusionOk="0" h="107192" w="25991">
                <a:moveTo>
                  <a:pt x="25991" y="0"/>
                </a:moveTo>
                <a:lnTo>
                  <a:pt x="25991" y="94880"/>
                </a:lnTo>
                <a:lnTo>
                  <a:pt x="14637" y="106234"/>
                </a:lnTo>
                <a:lnTo>
                  <a:pt x="4925" y="106234"/>
                </a:lnTo>
                <a:lnTo>
                  <a:pt x="0" y="10719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4" name="Google Shape;654;p42"/>
          <p:cNvSpPr/>
          <p:nvPr/>
        </p:nvSpPr>
        <p:spPr>
          <a:xfrm>
            <a:off x="328350" y="4882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42"/>
          <p:cNvSpPr/>
          <p:nvPr/>
        </p:nvSpPr>
        <p:spPr>
          <a:xfrm>
            <a:off x="328350" y="8438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42"/>
          <p:cNvSpPr/>
          <p:nvPr/>
        </p:nvSpPr>
        <p:spPr>
          <a:xfrm>
            <a:off x="328350" y="119955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43"/>
          <p:cNvSpPr txBox="1"/>
          <p:nvPr>
            <p:ph type="title"/>
          </p:nvPr>
        </p:nvSpPr>
        <p:spPr>
          <a:xfrm>
            <a:off x="3973900" y="3445050"/>
            <a:ext cx="44571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59" name="Google Shape;659;p43"/>
          <p:cNvSpPr txBox="1"/>
          <p:nvPr>
            <p:ph idx="1" type="subTitle"/>
          </p:nvPr>
        </p:nvSpPr>
        <p:spPr>
          <a:xfrm>
            <a:off x="713225" y="1036650"/>
            <a:ext cx="72045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60" name="Google Shape;660;p43"/>
          <p:cNvSpPr/>
          <p:nvPr/>
        </p:nvSpPr>
        <p:spPr>
          <a:xfrm flipH="1">
            <a:off x="339165" y="273600"/>
            <a:ext cx="8809625" cy="4350075"/>
          </a:xfrm>
          <a:custGeom>
            <a:rect b="b" l="l" r="r" t="t"/>
            <a:pathLst>
              <a:path extrusionOk="0" h="174003" w="352385">
                <a:moveTo>
                  <a:pt x="0" y="0"/>
                </a:moveTo>
                <a:lnTo>
                  <a:pt x="340073" y="0"/>
                </a:lnTo>
                <a:lnTo>
                  <a:pt x="352385" y="13132"/>
                </a:lnTo>
                <a:lnTo>
                  <a:pt x="352385" y="174003"/>
                </a:lnTo>
                <a:lnTo>
                  <a:pt x="111625" y="174003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661" name="Google Shape;661;p43"/>
          <p:cNvGrpSpPr/>
          <p:nvPr/>
        </p:nvGrpSpPr>
        <p:grpSpPr>
          <a:xfrm flipH="1">
            <a:off x="6349190" y="4480146"/>
            <a:ext cx="899923" cy="288735"/>
            <a:chOff x="1133575" y="3018825"/>
            <a:chExt cx="1093600" cy="350875"/>
          </a:xfrm>
        </p:grpSpPr>
        <p:sp>
          <p:nvSpPr>
            <p:cNvPr id="662" name="Google Shape;662;p43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3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3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3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3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3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3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3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3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3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3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3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3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" name="Google Shape;675;p43"/>
          <p:cNvGrpSpPr/>
          <p:nvPr/>
        </p:nvGrpSpPr>
        <p:grpSpPr>
          <a:xfrm flipH="1">
            <a:off x="221750" y="3407362"/>
            <a:ext cx="503100" cy="891304"/>
            <a:chOff x="5800375" y="1914075"/>
            <a:chExt cx="611375" cy="1083125"/>
          </a:xfrm>
        </p:grpSpPr>
        <p:sp>
          <p:nvSpPr>
            <p:cNvPr id="676" name="Google Shape;676;p43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3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3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3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3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3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3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3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3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3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3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3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3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3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3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93" name="Google Shape;693;p44"/>
          <p:cNvSpPr/>
          <p:nvPr/>
        </p:nvSpPr>
        <p:spPr>
          <a:xfrm flipH="1">
            <a:off x="291050" y="-34650"/>
            <a:ext cx="1217475" cy="4928925"/>
          </a:xfrm>
          <a:custGeom>
            <a:rect b="b" l="l" r="r" t="t"/>
            <a:pathLst>
              <a:path extrusionOk="0" h="197157" w="48699">
                <a:moveTo>
                  <a:pt x="0" y="197157"/>
                </a:moveTo>
                <a:lnTo>
                  <a:pt x="22982" y="197157"/>
                </a:lnTo>
                <a:lnTo>
                  <a:pt x="48699" y="178788"/>
                </a:lnTo>
                <a:lnTo>
                  <a:pt x="4789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94" name="Google Shape;694;p44"/>
          <p:cNvSpPr/>
          <p:nvPr/>
        </p:nvSpPr>
        <p:spPr>
          <a:xfrm flipH="1">
            <a:off x="7520675" y="307800"/>
            <a:ext cx="1272200" cy="4897250"/>
          </a:xfrm>
          <a:custGeom>
            <a:rect b="b" l="l" r="r" t="t"/>
            <a:pathLst>
              <a:path extrusionOk="0" h="195890" w="50888">
                <a:moveTo>
                  <a:pt x="0" y="195890"/>
                </a:moveTo>
                <a:lnTo>
                  <a:pt x="0" y="0"/>
                </a:lnTo>
                <a:lnTo>
                  <a:pt x="50888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695" name="Google Shape;695;p44"/>
          <p:cNvCxnSpPr/>
          <p:nvPr/>
        </p:nvCxnSpPr>
        <p:spPr>
          <a:xfrm>
            <a:off x="8779175" y="347460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6" name="Google Shape;696;p44"/>
          <p:cNvCxnSpPr/>
          <p:nvPr/>
        </p:nvCxnSpPr>
        <p:spPr>
          <a:xfrm>
            <a:off x="8779175" y="3132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7" name="Google Shape;697;p44"/>
          <p:cNvCxnSpPr/>
          <p:nvPr/>
        </p:nvCxnSpPr>
        <p:spPr>
          <a:xfrm>
            <a:off x="8779175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8" name="Google Shape;698;p44"/>
          <p:cNvCxnSpPr/>
          <p:nvPr/>
        </p:nvCxnSpPr>
        <p:spPr>
          <a:xfrm>
            <a:off x="8779175" y="1340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9" name="Google Shape;699;p44"/>
          <p:cNvCxnSpPr/>
          <p:nvPr/>
        </p:nvCxnSpPr>
        <p:spPr>
          <a:xfrm>
            <a:off x="-123000" y="30192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0" name="Google Shape;700;p44"/>
          <p:cNvCxnSpPr/>
          <p:nvPr/>
        </p:nvCxnSpPr>
        <p:spPr>
          <a:xfrm>
            <a:off x="-123000" y="20890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1" name="Google Shape;701;p44"/>
          <p:cNvGrpSpPr/>
          <p:nvPr/>
        </p:nvGrpSpPr>
        <p:grpSpPr>
          <a:xfrm flipH="1">
            <a:off x="6630487" y="156289"/>
            <a:ext cx="899923" cy="288735"/>
            <a:chOff x="1133575" y="3018825"/>
            <a:chExt cx="1093600" cy="350875"/>
          </a:xfrm>
        </p:grpSpPr>
        <p:sp>
          <p:nvSpPr>
            <p:cNvPr id="702" name="Google Shape;702;p44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4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4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4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4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4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4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4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4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4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4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5" name="Google Shape;715;p44"/>
          <p:cNvSpPr/>
          <p:nvPr/>
        </p:nvSpPr>
        <p:spPr>
          <a:xfrm flipH="1">
            <a:off x="8738210" y="2562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" name="Google Shape;716;p44"/>
          <p:cNvGrpSpPr/>
          <p:nvPr/>
        </p:nvGrpSpPr>
        <p:grpSpPr>
          <a:xfrm flipH="1">
            <a:off x="1508524" y="4757114"/>
            <a:ext cx="899923" cy="288735"/>
            <a:chOff x="1133575" y="3018825"/>
            <a:chExt cx="1093600" cy="350875"/>
          </a:xfrm>
        </p:grpSpPr>
        <p:sp>
          <p:nvSpPr>
            <p:cNvPr id="717" name="Google Shape;717;p44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4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4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4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4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4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4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4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4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4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4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4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4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32" name="Google Shape;732;p45"/>
          <p:cNvSpPr/>
          <p:nvPr/>
        </p:nvSpPr>
        <p:spPr>
          <a:xfrm>
            <a:off x="-6850" y="273600"/>
            <a:ext cx="8737800" cy="1039625"/>
          </a:xfrm>
          <a:custGeom>
            <a:rect b="b" l="l" r="r" t="t"/>
            <a:pathLst>
              <a:path extrusionOk="0" h="41585" w="349512">
                <a:moveTo>
                  <a:pt x="0" y="0"/>
                </a:moveTo>
                <a:lnTo>
                  <a:pt x="332413" y="0"/>
                </a:lnTo>
                <a:lnTo>
                  <a:pt x="349512" y="17099"/>
                </a:lnTo>
                <a:lnTo>
                  <a:pt x="349512" y="41585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733" name="Google Shape;733;p45"/>
          <p:cNvGrpSpPr/>
          <p:nvPr/>
        </p:nvGrpSpPr>
        <p:grpSpPr>
          <a:xfrm>
            <a:off x="8486445" y="1313237"/>
            <a:ext cx="503100" cy="891304"/>
            <a:chOff x="5800375" y="1914075"/>
            <a:chExt cx="611375" cy="1083125"/>
          </a:xfrm>
        </p:grpSpPr>
        <p:sp>
          <p:nvSpPr>
            <p:cNvPr id="734" name="Google Shape;734;p45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5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5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5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5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5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5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5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5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5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5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5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5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5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5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" name="Google Shape;749;p45"/>
          <p:cNvSpPr/>
          <p:nvPr/>
        </p:nvSpPr>
        <p:spPr>
          <a:xfrm>
            <a:off x="-68400" y="3392525"/>
            <a:ext cx="9343125" cy="1504750"/>
          </a:xfrm>
          <a:custGeom>
            <a:rect b="b" l="l" r="r" t="t"/>
            <a:pathLst>
              <a:path extrusionOk="0" h="60190" w="373725">
                <a:moveTo>
                  <a:pt x="373725" y="7660"/>
                </a:moveTo>
                <a:lnTo>
                  <a:pt x="352385" y="7660"/>
                </a:lnTo>
                <a:lnTo>
                  <a:pt x="352385" y="60190"/>
                </a:lnTo>
                <a:lnTo>
                  <a:pt x="27633" y="60190"/>
                </a:lnTo>
                <a:lnTo>
                  <a:pt x="13816" y="46373"/>
                </a:lnTo>
                <a:lnTo>
                  <a:pt x="13816" y="0"/>
                </a:lnTo>
                <a:lnTo>
                  <a:pt x="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750" name="Google Shape;750;p45"/>
          <p:cNvCxnSpPr/>
          <p:nvPr/>
        </p:nvCxnSpPr>
        <p:spPr>
          <a:xfrm rot="10800000">
            <a:off x="663450" y="-13575"/>
            <a:ext cx="0" cy="294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45"/>
          <p:cNvCxnSpPr/>
          <p:nvPr/>
        </p:nvCxnSpPr>
        <p:spPr>
          <a:xfrm rot="10800000">
            <a:off x="878900" y="-34275"/>
            <a:ext cx="0" cy="314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2" name="Google Shape;752;p45"/>
          <p:cNvCxnSpPr/>
          <p:nvPr/>
        </p:nvCxnSpPr>
        <p:spPr>
          <a:xfrm rot="10800000">
            <a:off x="1094350" y="-27375"/>
            <a:ext cx="0" cy="307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3" name="Google Shape;753;p45"/>
          <p:cNvCxnSpPr/>
          <p:nvPr/>
        </p:nvCxnSpPr>
        <p:spPr>
          <a:xfrm>
            <a:off x="8187200" y="4904100"/>
            <a:ext cx="0" cy="259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4" name="Google Shape;754;p45"/>
          <p:cNvCxnSpPr/>
          <p:nvPr/>
        </p:nvCxnSpPr>
        <p:spPr>
          <a:xfrm>
            <a:off x="7959208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5" name="Google Shape;755;p45"/>
          <p:cNvCxnSpPr/>
          <p:nvPr/>
        </p:nvCxnSpPr>
        <p:spPr>
          <a:xfrm>
            <a:off x="7731225" y="4904100"/>
            <a:ext cx="0" cy="274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6" name="Google Shape;756;p45"/>
          <p:cNvCxnSpPr/>
          <p:nvPr/>
        </p:nvCxnSpPr>
        <p:spPr>
          <a:xfrm>
            <a:off x="7503225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7" name="Google Shape;757;p45"/>
          <p:cNvSpPr/>
          <p:nvPr/>
        </p:nvSpPr>
        <p:spPr>
          <a:xfrm>
            <a:off x="1694940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45"/>
          <p:cNvSpPr/>
          <p:nvPr/>
        </p:nvSpPr>
        <p:spPr>
          <a:xfrm>
            <a:off x="6311615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45"/>
          <p:cNvSpPr/>
          <p:nvPr/>
        </p:nvSpPr>
        <p:spPr>
          <a:xfrm>
            <a:off x="8245615" y="228501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62" name="Google Shape;762;p46"/>
          <p:cNvSpPr/>
          <p:nvPr/>
        </p:nvSpPr>
        <p:spPr>
          <a:xfrm>
            <a:off x="335150" y="-47875"/>
            <a:ext cx="8501825" cy="4934875"/>
          </a:xfrm>
          <a:custGeom>
            <a:rect b="b" l="l" r="r" t="t"/>
            <a:pathLst>
              <a:path extrusionOk="0" h="197395" w="340073">
                <a:moveTo>
                  <a:pt x="0" y="0"/>
                </a:moveTo>
                <a:lnTo>
                  <a:pt x="0" y="178107"/>
                </a:lnTo>
                <a:lnTo>
                  <a:pt x="19288" y="197395"/>
                </a:lnTo>
                <a:lnTo>
                  <a:pt x="340073" y="197395"/>
                </a:lnTo>
                <a:lnTo>
                  <a:pt x="340073" y="16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763" name="Google Shape;763;p46"/>
          <p:cNvCxnSpPr/>
          <p:nvPr/>
        </p:nvCxnSpPr>
        <p:spPr>
          <a:xfrm rot="10800000">
            <a:off x="-6975" y="101912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4" name="Google Shape;764;p46"/>
          <p:cNvCxnSpPr/>
          <p:nvPr/>
        </p:nvCxnSpPr>
        <p:spPr>
          <a:xfrm rot="10800000">
            <a:off x="-6975" y="1224308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5" name="Google Shape;765;p46"/>
          <p:cNvCxnSpPr/>
          <p:nvPr/>
        </p:nvCxnSpPr>
        <p:spPr>
          <a:xfrm rot="10800000">
            <a:off x="-6975" y="1429492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6" name="Google Shape;766;p46"/>
          <p:cNvCxnSpPr/>
          <p:nvPr/>
        </p:nvCxnSpPr>
        <p:spPr>
          <a:xfrm rot="10800000">
            <a:off x="-6975" y="16346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7" name="Google Shape;767;p46"/>
          <p:cNvCxnSpPr/>
          <p:nvPr/>
        </p:nvCxnSpPr>
        <p:spPr>
          <a:xfrm rot="10800000">
            <a:off x="-6975" y="38028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8" name="Google Shape;768;p46"/>
          <p:cNvSpPr/>
          <p:nvPr/>
        </p:nvSpPr>
        <p:spPr>
          <a:xfrm>
            <a:off x="280475" y="37515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71" name="Google Shape;771;p47"/>
          <p:cNvSpPr/>
          <p:nvPr/>
        </p:nvSpPr>
        <p:spPr>
          <a:xfrm>
            <a:off x="7578450" y="-20525"/>
            <a:ext cx="1217475" cy="4686200"/>
          </a:xfrm>
          <a:custGeom>
            <a:rect b="b" l="l" r="r" t="t"/>
            <a:pathLst>
              <a:path extrusionOk="0" h="187448" w="48699">
                <a:moveTo>
                  <a:pt x="0" y="187448"/>
                </a:moveTo>
                <a:lnTo>
                  <a:pt x="22982" y="187448"/>
                </a:lnTo>
                <a:lnTo>
                  <a:pt x="48699" y="169079"/>
                </a:lnTo>
                <a:lnTo>
                  <a:pt x="48152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772" name="Google Shape;772;p47"/>
          <p:cNvGrpSpPr/>
          <p:nvPr/>
        </p:nvGrpSpPr>
        <p:grpSpPr>
          <a:xfrm flipH="1">
            <a:off x="6930409" y="4411026"/>
            <a:ext cx="839769" cy="538341"/>
            <a:chOff x="3614600" y="3860125"/>
            <a:chExt cx="1020500" cy="654200"/>
          </a:xfrm>
        </p:grpSpPr>
        <p:sp>
          <p:nvSpPr>
            <p:cNvPr id="773" name="Google Shape;773;p47"/>
            <p:cNvSpPr/>
            <p:nvPr/>
          </p:nvSpPr>
          <p:spPr>
            <a:xfrm>
              <a:off x="3614600" y="3860125"/>
              <a:ext cx="654225" cy="654200"/>
            </a:xfrm>
            <a:custGeom>
              <a:rect b="b" l="l" r="r" t="t"/>
              <a:pathLst>
                <a:path extrusionOk="0" h="26168" w="26169">
                  <a:moveTo>
                    <a:pt x="13085" y="1228"/>
                  </a:moveTo>
                  <a:cubicBezTo>
                    <a:pt x="19622" y="1228"/>
                    <a:pt x="24941" y="6547"/>
                    <a:pt x="24941" y="13084"/>
                  </a:cubicBezTo>
                  <a:cubicBezTo>
                    <a:pt x="24941" y="19276"/>
                    <a:pt x="20109" y="24471"/>
                    <a:pt x="13939" y="24909"/>
                  </a:cubicBezTo>
                  <a:cubicBezTo>
                    <a:pt x="13658" y="24929"/>
                    <a:pt x="13370" y="24939"/>
                    <a:pt x="13085" y="24939"/>
                  </a:cubicBezTo>
                  <a:cubicBezTo>
                    <a:pt x="8422" y="24939"/>
                    <a:pt x="4176" y="22192"/>
                    <a:pt x="2264" y="17938"/>
                  </a:cubicBezTo>
                  <a:cubicBezTo>
                    <a:pt x="1576" y="16411"/>
                    <a:pt x="1228" y="14777"/>
                    <a:pt x="1228" y="13084"/>
                  </a:cubicBezTo>
                  <a:cubicBezTo>
                    <a:pt x="1228" y="6547"/>
                    <a:pt x="6546" y="1228"/>
                    <a:pt x="13085" y="1228"/>
                  </a:cubicBezTo>
                  <a:close/>
                  <a:moveTo>
                    <a:pt x="13085" y="1"/>
                  </a:moveTo>
                  <a:cubicBezTo>
                    <a:pt x="5870" y="1"/>
                    <a:pt x="1" y="5870"/>
                    <a:pt x="1" y="13084"/>
                  </a:cubicBezTo>
                  <a:cubicBezTo>
                    <a:pt x="1" y="14952"/>
                    <a:pt x="386" y="16755"/>
                    <a:pt x="1145" y="18441"/>
                  </a:cubicBezTo>
                  <a:cubicBezTo>
                    <a:pt x="3253" y="23135"/>
                    <a:pt x="7940" y="26168"/>
                    <a:pt x="13085" y="26168"/>
                  </a:cubicBezTo>
                  <a:cubicBezTo>
                    <a:pt x="13400" y="26168"/>
                    <a:pt x="13717" y="26157"/>
                    <a:pt x="14027" y="26133"/>
                  </a:cubicBezTo>
                  <a:cubicBezTo>
                    <a:pt x="20835" y="25650"/>
                    <a:pt x="26169" y="19918"/>
                    <a:pt x="26169" y="13084"/>
                  </a:cubicBezTo>
                  <a:cubicBezTo>
                    <a:pt x="26169" y="5870"/>
                    <a:pt x="20299" y="1"/>
                    <a:pt x="13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7"/>
            <p:cNvSpPr/>
            <p:nvPr/>
          </p:nvSpPr>
          <p:spPr>
            <a:xfrm>
              <a:off x="3690050" y="3935575"/>
              <a:ext cx="711550" cy="503275"/>
            </a:xfrm>
            <a:custGeom>
              <a:rect b="b" l="l" r="r" t="t"/>
              <a:pathLst>
                <a:path extrusionOk="0" h="20131" w="28462">
                  <a:moveTo>
                    <a:pt x="10065" y="1"/>
                  </a:moveTo>
                  <a:cubicBezTo>
                    <a:pt x="4507" y="1"/>
                    <a:pt x="1" y="4507"/>
                    <a:pt x="1" y="10066"/>
                  </a:cubicBezTo>
                  <a:cubicBezTo>
                    <a:pt x="1" y="11534"/>
                    <a:pt x="316" y="12930"/>
                    <a:pt x="881" y="14186"/>
                  </a:cubicBezTo>
                  <a:cubicBezTo>
                    <a:pt x="2455" y="17692"/>
                    <a:pt x="5975" y="20131"/>
                    <a:pt x="10065" y="20131"/>
                  </a:cubicBezTo>
                  <a:lnTo>
                    <a:pt x="28462" y="20131"/>
                  </a:lnTo>
                  <a:lnTo>
                    <a:pt x="284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7"/>
            <p:cNvSpPr/>
            <p:nvPr/>
          </p:nvSpPr>
          <p:spPr>
            <a:xfrm>
              <a:off x="4131800" y="3935575"/>
              <a:ext cx="503300" cy="503275"/>
            </a:xfrm>
            <a:custGeom>
              <a:rect b="b" l="l" r="r" t="t"/>
              <a:pathLst>
                <a:path extrusionOk="0" h="20131" w="20132">
                  <a:moveTo>
                    <a:pt x="10066" y="1"/>
                  </a:moveTo>
                  <a:cubicBezTo>
                    <a:pt x="4507" y="1"/>
                    <a:pt x="0" y="4507"/>
                    <a:pt x="0" y="10066"/>
                  </a:cubicBezTo>
                  <a:cubicBezTo>
                    <a:pt x="0" y="11534"/>
                    <a:pt x="315" y="12930"/>
                    <a:pt x="881" y="14186"/>
                  </a:cubicBezTo>
                  <a:cubicBezTo>
                    <a:pt x="2455" y="17692"/>
                    <a:pt x="5975" y="20131"/>
                    <a:pt x="10066" y="20131"/>
                  </a:cubicBezTo>
                  <a:cubicBezTo>
                    <a:pt x="10309" y="20131"/>
                    <a:pt x="10552" y="20123"/>
                    <a:pt x="10792" y="20105"/>
                  </a:cubicBezTo>
                  <a:cubicBezTo>
                    <a:pt x="16012" y="19735"/>
                    <a:pt x="20131" y="15382"/>
                    <a:pt x="20131" y="10066"/>
                  </a:cubicBezTo>
                  <a:cubicBezTo>
                    <a:pt x="20131" y="4507"/>
                    <a:pt x="15626" y="1"/>
                    <a:pt x="100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7"/>
            <p:cNvSpPr/>
            <p:nvPr/>
          </p:nvSpPr>
          <p:spPr>
            <a:xfrm>
              <a:off x="4168025" y="3971800"/>
              <a:ext cx="430875" cy="430875"/>
            </a:xfrm>
            <a:custGeom>
              <a:rect b="b" l="l" r="r" t="t"/>
              <a:pathLst>
                <a:path extrusionOk="0" h="17235" w="17235">
                  <a:moveTo>
                    <a:pt x="8617" y="1"/>
                  </a:moveTo>
                  <a:cubicBezTo>
                    <a:pt x="3866" y="1"/>
                    <a:pt x="0" y="3865"/>
                    <a:pt x="0" y="8617"/>
                  </a:cubicBezTo>
                  <a:cubicBezTo>
                    <a:pt x="0" y="13368"/>
                    <a:pt x="3866" y="17234"/>
                    <a:pt x="8617" y="17234"/>
                  </a:cubicBezTo>
                  <a:cubicBezTo>
                    <a:pt x="13369" y="17234"/>
                    <a:pt x="17235" y="13368"/>
                    <a:pt x="17235" y="8617"/>
                  </a:cubicBezTo>
                  <a:cubicBezTo>
                    <a:pt x="17235" y="3865"/>
                    <a:pt x="13369" y="1"/>
                    <a:pt x="8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7"/>
            <p:cNvSpPr/>
            <p:nvPr/>
          </p:nvSpPr>
          <p:spPr>
            <a:xfrm>
              <a:off x="4347000" y="404775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0"/>
                  </a:moveTo>
                  <a:lnTo>
                    <a:pt x="1325" y="7"/>
                  </a:lnTo>
                  <a:cubicBezTo>
                    <a:pt x="583" y="75"/>
                    <a:pt x="1" y="698"/>
                    <a:pt x="1" y="1458"/>
                  </a:cubicBezTo>
                  <a:cubicBezTo>
                    <a:pt x="1" y="2218"/>
                    <a:pt x="583" y="2841"/>
                    <a:pt x="1325" y="2909"/>
                  </a:cubicBezTo>
                  <a:lnTo>
                    <a:pt x="1325" y="2916"/>
                  </a:lnTo>
                  <a:lnTo>
                    <a:pt x="8081" y="2916"/>
                  </a:lnTo>
                  <a:lnTo>
                    <a:pt x="80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7"/>
            <p:cNvSpPr/>
            <p:nvPr/>
          </p:nvSpPr>
          <p:spPr>
            <a:xfrm>
              <a:off x="4512550" y="404775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0"/>
                  </a:moveTo>
                  <a:cubicBezTo>
                    <a:pt x="653" y="0"/>
                    <a:pt x="1" y="653"/>
                    <a:pt x="1" y="1458"/>
                  </a:cubicBezTo>
                  <a:cubicBezTo>
                    <a:pt x="1" y="2263"/>
                    <a:pt x="653" y="2916"/>
                    <a:pt x="1459" y="2916"/>
                  </a:cubicBezTo>
                  <a:cubicBezTo>
                    <a:pt x="2263" y="2916"/>
                    <a:pt x="2916" y="2263"/>
                    <a:pt x="2916" y="1458"/>
                  </a:cubicBezTo>
                  <a:cubicBezTo>
                    <a:pt x="2916" y="653"/>
                    <a:pt x="2263" y="0"/>
                    <a:pt x="1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7"/>
            <p:cNvSpPr/>
            <p:nvPr/>
          </p:nvSpPr>
          <p:spPr>
            <a:xfrm>
              <a:off x="4347000" y="425380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1"/>
                  </a:moveTo>
                  <a:lnTo>
                    <a:pt x="1325" y="7"/>
                  </a:lnTo>
                  <a:cubicBezTo>
                    <a:pt x="583" y="74"/>
                    <a:pt x="1" y="698"/>
                    <a:pt x="1" y="1457"/>
                  </a:cubicBezTo>
                  <a:cubicBezTo>
                    <a:pt x="1" y="2219"/>
                    <a:pt x="583" y="2842"/>
                    <a:pt x="1325" y="2908"/>
                  </a:cubicBezTo>
                  <a:lnTo>
                    <a:pt x="1325" y="2915"/>
                  </a:lnTo>
                  <a:lnTo>
                    <a:pt x="8081" y="2915"/>
                  </a:lnTo>
                  <a:lnTo>
                    <a:pt x="80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7"/>
            <p:cNvSpPr/>
            <p:nvPr/>
          </p:nvSpPr>
          <p:spPr>
            <a:xfrm>
              <a:off x="4512550" y="425380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1"/>
                  </a:moveTo>
                  <a:cubicBezTo>
                    <a:pt x="653" y="1"/>
                    <a:pt x="1" y="653"/>
                    <a:pt x="1" y="1457"/>
                  </a:cubicBezTo>
                  <a:cubicBezTo>
                    <a:pt x="1" y="2263"/>
                    <a:pt x="653" y="2915"/>
                    <a:pt x="1459" y="2915"/>
                  </a:cubicBezTo>
                  <a:cubicBezTo>
                    <a:pt x="2263" y="2915"/>
                    <a:pt x="2916" y="2263"/>
                    <a:pt x="2916" y="1457"/>
                  </a:cubicBezTo>
                  <a:cubicBezTo>
                    <a:pt x="2916" y="653"/>
                    <a:pt x="2263" y="1"/>
                    <a:pt x="14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7"/>
            <p:cNvSpPr/>
            <p:nvPr/>
          </p:nvSpPr>
          <p:spPr>
            <a:xfrm>
              <a:off x="3712050" y="4290225"/>
              <a:ext cx="671425" cy="148625"/>
            </a:xfrm>
            <a:custGeom>
              <a:rect b="b" l="l" r="r" t="t"/>
              <a:pathLst>
                <a:path extrusionOk="0" h="5945" w="26857">
                  <a:moveTo>
                    <a:pt x="1" y="0"/>
                  </a:moveTo>
                  <a:cubicBezTo>
                    <a:pt x="1575" y="3506"/>
                    <a:pt x="5095" y="5945"/>
                    <a:pt x="9185" y="5945"/>
                  </a:cubicBezTo>
                  <a:lnTo>
                    <a:pt x="26856" y="5945"/>
                  </a:lnTo>
                  <a:cubicBezTo>
                    <a:pt x="22765" y="5945"/>
                    <a:pt x="19245" y="3506"/>
                    <a:pt x="17671" y="0"/>
                  </a:cubicBez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2" name="Google Shape;782;p47"/>
          <p:cNvSpPr/>
          <p:nvPr/>
        </p:nvSpPr>
        <p:spPr>
          <a:xfrm>
            <a:off x="294100" y="307800"/>
            <a:ext cx="1272200" cy="4897250"/>
          </a:xfrm>
          <a:custGeom>
            <a:rect b="b" l="l" r="r" t="t"/>
            <a:pathLst>
              <a:path extrusionOk="0" h="195890" w="50888">
                <a:moveTo>
                  <a:pt x="0" y="195890"/>
                </a:moveTo>
                <a:lnTo>
                  <a:pt x="0" y="0"/>
                </a:lnTo>
                <a:lnTo>
                  <a:pt x="50888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783" name="Google Shape;783;p47"/>
          <p:cNvCxnSpPr/>
          <p:nvPr/>
        </p:nvCxnSpPr>
        <p:spPr>
          <a:xfrm rot="10800000">
            <a:off x="-123000" y="347460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4" name="Google Shape;784;p47"/>
          <p:cNvCxnSpPr/>
          <p:nvPr/>
        </p:nvCxnSpPr>
        <p:spPr>
          <a:xfrm rot="10800000">
            <a:off x="-123000" y="3132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5" name="Google Shape;785;p47"/>
          <p:cNvCxnSpPr/>
          <p:nvPr/>
        </p:nvCxnSpPr>
        <p:spPr>
          <a:xfrm rot="10800000">
            <a:off x="-123000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6" name="Google Shape;786;p47"/>
          <p:cNvCxnSpPr/>
          <p:nvPr/>
        </p:nvCxnSpPr>
        <p:spPr>
          <a:xfrm rot="10800000">
            <a:off x="-123000" y="1340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7" name="Google Shape;787;p47"/>
          <p:cNvCxnSpPr/>
          <p:nvPr/>
        </p:nvCxnSpPr>
        <p:spPr>
          <a:xfrm rot="10800000">
            <a:off x="8779175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8" name="Google Shape;788;p47"/>
          <p:cNvCxnSpPr/>
          <p:nvPr/>
        </p:nvCxnSpPr>
        <p:spPr>
          <a:xfrm rot="10800000">
            <a:off x="8779175" y="18604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89" name="Google Shape;789;p47"/>
          <p:cNvGrpSpPr/>
          <p:nvPr/>
        </p:nvGrpSpPr>
        <p:grpSpPr>
          <a:xfrm>
            <a:off x="1556565" y="156289"/>
            <a:ext cx="899923" cy="288735"/>
            <a:chOff x="1133575" y="3018825"/>
            <a:chExt cx="1093600" cy="350875"/>
          </a:xfrm>
        </p:grpSpPr>
        <p:sp>
          <p:nvSpPr>
            <p:cNvPr id="790" name="Google Shape;790;p47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7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7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7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7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7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7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7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7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7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7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7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3" name="Google Shape;803;p47"/>
          <p:cNvSpPr/>
          <p:nvPr/>
        </p:nvSpPr>
        <p:spPr>
          <a:xfrm>
            <a:off x="246165" y="2562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8"/>
          <p:cNvSpPr txBox="1"/>
          <p:nvPr>
            <p:ph type="title"/>
          </p:nvPr>
        </p:nvSpPr>
        <p:spPr>
          <a:xfrm>
            <a:off x="713225" y="1474963"/>
            <a:ext cx="3852000" cy="12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06" name="Google Shape;806;p48"/>
          <p:cNvSpPr txBox="1"/>
          <p:nvPr>
            <p:ph idx="1" type="subTitle"/>
          </p:nvPr>
        </p:nvSpPr>
        <p:spPr>
          <a:xfrm>
            <a:off x="713225" y="2729548"/>
            <a:ext cx="3852000" cy="9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48"/>
          <p:cNvSpPr/>
          <p:nvPr>
            <p:ph idx="2" type="pic"/>
          </p:nvPr>
        </p:nvSpPr>
        <p:spPr>
          <a:xfrm>
            <a:off x="5104675" y="954450"/>
            <a:ext cx="3326100" cy="32346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8" name="Google Shape;808;p48"/>
          <p:cNvSpPr/>
          <p:nvPr/>
        </p:nvSpPr>
        <p:spPr>
          <a:xfrm>
            <a:off x="-303825" y="3700300"/>
            <a:ext cx="677125" cy="1470550"/>
          </a:xfrm>
          <a:custGeom>
            <a:rect b="b" l="l" r="r" t="t"/>
            <a:pathLst>
              <a:path extrusionOk="0" h="58822" w="27085">
                <a:moveTo>
                  <a:pt x="0" y="0"/>
                </a:moveTo>
                <a:lnTo>
                  <a:pt x="27085" y="0"/>
                </a:lnTo>
                <a:lnTo>
                  <a:pt x="27085" y="5882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09" name="Google Shape;809;p48"/>
          <p:cNvSpPr/>
          <p:nvPr/>
        </p:nvSpPr>
        <p:spPr>
          <a:xfrm>
            <a:off x="-109425" y="-124075"/>
            <a:ext cx="4295350" cy="451425"/>
          </a:xfrm>
          <a:custGeom>
            <a:rect b="b" l="l" r="r" t="t"/>
            <a:pathLst>
              <a:path extrusionOk="0" h="18057" w="171814">
                <a:moveTo>
                  <a:pt x="0" y="18057"/>
                </a:moveTo>
                <a:lnTo>
                  <a:pt x="171814" y="18057"/>
                </a:lnTo>
                <a:lnTo>
                  <a:pt x="171814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10" name="Google Shape;810;p48"/>
          <p:cNvSpPr/>
          <p:nvPr/>
        </p:nvSpPr>
        <p:spPr>
          <a:xfrm>
            <a:off x="6155775" y="-34200"/>
            <a:ext cx="2606775" cy="5198225"/>
          </a:xfrm>
          <a:custGeom>
            <a:rect b="b" l="l" r="r" t="t"/>
            <a:pathLst>
              <a:path extrusionOk="0" h="207929" w="104271">
                <a:moveTo>
                  <a:pt x="80710" y="0"/>
                </a:moveTo>
                <a:lnTo>
                  <a:pt x="80710" y="9029"/>
                </a:lnTo>
                <a:lnTo>
                  <a:pt x="104271" y="22632"/>
                </a:lnTo>
                <a:lnTo>
                  <a:pt x="104271" y="193428"/>
                </a:lnTo>
                <a:lnTo>
                  <a:pt x="0" y="193428"/>
                </a:lnTo>
                <a:lnTo>
                  <a:pt x="0" y="207929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11" name="Google Shape;811;p48"/>
          <p:cNvSpPr/>
          <p:nvPr/>
        </p:nvSpPr>
        <p:spPr>
          <a:xfrm>
            <a:off x="4131165" y="27098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48"/>
          <p:cNvSpPr/>
          <p:nvPr/>
        </p:nvSpPr>
        <p:spPr>
          <a:xfrm>
            <a:off x="6107840" y="4749184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3" name="Google Shape;813;p48"/>
          <p:cNvGrpSpPr/>
          <p:nvPr/>
        </p:nvGrpSpPr>
        <p:grpSpPr>
          <a:xfrm>
            <a:off x="189748" y="4192049"/>
            <a:ext cx="346379" cy="411944"/>
            <a:chOff x="1117250" y="3390825"/>
            <a:chExt cx="420925" cy="500600"/>
          </a:xfrm>
        </p:grpSpPr>
        <p:sp>
          <p:nvSpPr>
            <p:cNvPr id="814" name="Google Shape;814;p48"/>
            <p:cNvSpPr/>
            <p:nvPr/>
          </p:nvSpPr>
          <p:spPr>
            <a:xfrm>
              <a:off x="1491525" y="342250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1"/>
                  </a:moveTo>
                  <a:lnTo>
                    <a:pt x="0" y="866"/>
                  </a:lnTo>
                  <a:lnTo>
                    <a:pt x="1645" y="866"/>
                  </a:lnTo>
                  <a:cubicBezTo>
                    <a:pt x="1766" y="866"/>
                    <a:pt x="1865" y="767"/>
                    <a:pt x="1865" y="646"/>
                  </a:cubicBezTo>
                  <a:lnTo>
                    <a:pt x="1865" y="221"/>
                  </a:lnTo>
                  <a:cubicBezTo>
                    <a:pt x="1865" y="98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8"/>
            <p:cNvSpPr/>
            <p:nvPr/>
          </p:nvSpPr>
          <p:spPr>
            <a:xfrm>
              <a:off x="144732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1"/>
                  </a:moveTo>
                  <a:lnTo>
                    <a:pt x="0" y="866"/>
                  </a:lnTo>
                  <a:lnTo>
                    <a:pt x="1881" y="866"/>
                  </a:lnTo>
                  <a:cubicBezTo>
                    <a:pt x="2120" y="866"/>
                    <a:pt x="2315" y="673"/>
                    <a:pt x="2315" y="433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8"/>
            <p:cNvSpPr/>
            <p:nvPr/>
          </p:nvSpPr>
          <p:spPr>
            <a:xfrm>
              <a:off x="1491525" y="34847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8"/>
            <p:cNvSpPr/>
            <p:nvPr/>
          </p:nvSpPr>
          <p:spPr>
            <a:xfrm>
              <a:off x="144732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5"/>
                  </a:cubicBezTo>
                  <a:cubicBezTo>
                    <a:pt x="2315" y="195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8"/>
            <p:cNvSpPr/>
            <p:nvPr/>
          </p:nvSpPr>
          <p:spPr>
            <a:xfrm>
              <a:off x="1491525" y="354695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5"/>
                  </a:cubicBezTo>
                  <a:lnTo>
                    <a:pt x="1865" y="220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8"/>
            <p:cNvSpPr/>
            <p:nvPr/>
          </p:nvSpPr>
          <p:spPr>
            <a:xfrm>
              <a:off x="144732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2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8"/>
            <p:cNvSpPr/>
            <p:nvPr/>
          </p:nvSpPr>
          <p:spPr>
            <a:xfrm>
              <a:off x="1491525" y="3609150"/>
              <a:ext cx="46650" cy="21725"/>
            </a:xfrm>
            <a:custGeom>
              <a:rect b="b" l="l" r="r" t="t"/>
              <a:pathLst>
                <a:path extrusionOk="0" h="869" w="1866">
                  <a:moveTo>
                    <a:pt x="0" y="0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8"/>
            <p:cNvSpPr/>
            <p:nvPr/>
          </p:nvSpPr>
          <p:spPr>
            <a:xfrm>
              <a:off x="144732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0" y="0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3"/>
                    <a:pt x="2315" y="434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8"/>
            <p:cNvSpPr/>
            <p:nvPr/>
          </p:nvSpPr>
          <p:spPr>
            <a:xfrm>
              <a:off x="1491525" y="3671375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1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8"/>
            <p:cNvSpPr/>
            <p:nvPr/>
          </p:nvSpPr>
          <p:spPr>
            <a:xfrm>
              <a:off x="144732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4"/>
                    <a:pt x="2315" y="434"/>
                  </a:cubicBezTo>
                  <a:cubicBezTo>
                    <a:pt x="2315" y="194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8"/>
            <p:cNvSpPr/>
            <p:nvPr/>
          </p:nvSpPr>
          <p:spPr>
            <a:xfrm>
              <a:off x="1491525" y="37336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8"/>
            <p:cNvSpPr/>
            <p:nvPr/>
          </p:nvSpPr>
          <p:spPr>
            <a:xfrm>
              <a:off x="144732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4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8"/>
            <p:cNvSpPr/>
            <p:nvPr/>
          </p:nvSpPr>
          <p:spPr>
            <a:xfrm>
              <a:off x="1491525" y="37958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70"/>
                    <a:pt x="1865" y="647"/>
                  </a:cubicBezTo>
                  <a:lnTo>
                    <a:pt x="1865" y="222"/>
                  </a:lnTo>
                  <a:cubicBezTo>
                    <a:pt x="1865" y="101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8"/>
            <p:cNvSpPr/>
            <p:nvPr/>
          </p:nvSpPr>
          <p:spPr>
            <a:xfrm>
              <a:off x="144732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5"/>
                    <a:pt x="2315" y="435"/>
                  </a:cubicBezTo>
                  <a:cubicBezTo>
                    <a:pt x="2315" y="196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8"/>
            <p:cNvSpPr/>
            <p:nvPr/>
          </p:nvSpPr>
          <p:spPr>
            <a:xfrm>
              <a:off x="1491525" y="385805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8"/>
            <p:cNvSpPr/>
            <p:nvPr/>
          </p:nvSpPr>
          <p:spPr>
            <a:xfrm>
              <a:off x="144732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3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8"/>
            <p:cNvSpPr/>
            <p:nvPr/>
          </p:nvSpPr>
          <p:spPr>
            <a:xfrm>
              <a:off x="11881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8" y="0"/>
                    <a:pt x="0" y="237"/>
                    <a:pt x="0" y="531"/>
                  </a:cubicBezTo>
                  <a:lnTo>
                    <a:pt x="0" y="19493"/>
                  </a:lnTo>
                  <a:cubicBezTo>
                    <a:pt x="0" y="19786"/>
                    <a:pt x="238" y="20023"/>
                    <a:pt x="533" y="20023"/>
                  </a:cubicBezTo>
                  <a:lnTo>
                    <a:pt x="9410" y="20023"/>
                  </a:lnTo>
                  <a:cubicBezTo>
                    <a:pt x="9704" y="20023"/>
                    <a:pt x="9941" y="19786"/>
                    <a:pt x="9941" y="19493"/>
                  </a:cubicBezTo>
                  <a:lnTo>
                    <a:pt x="9941" y="531"/>
                  </a:lnTo>
                  <a:cubicBezTo>
                    <a:pt x="9941" y="237"/>
                    <a:pt x="9704" y="0"/>
                    <a:pt x="9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8"/>
            <p:cNvSpPr/>
            <p:nvPr/>
          </p:nvSpPr>
          <p:spPr>
            <a:xfrm>
              <a:off x="12447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9" y="0"/>
                    <a:pt x="1" y="237"/>
                    <a:pt x="1" y="531"/>
                  </a:cubicBezTo>
                  <a:lnTo>
                    <a:pt x="1" y="19493"/>
                  </a:lnTo>
                  <a:cubicBezTo>
                    <a:pt x="1" y="19786"/>
                    <a:pt x="239" y="20023"/>
                    <a:pt x="533" y="20023"/>
                  </a:cubicBezTo>
                  <a:lnTo>
                    <a:pt x="9409" y="20023"/>
                  </a:lnTo>
                  <a:cubicBezTo>
                    <a:pt x="9703" y="20023"/>
                    <a:pt x="9940" y="19786"/>
                    <a:pt x="9940" y="19493"/>
                  </a:cubicBezTo>
                  <a:lnTo>
                    <a:pt x="9940" y="531"/>
                  </a:lnTo>
                  <a:cubicBezTo>
                    <a:pt x="9940" y="237"/>
                    <a:pt x="9703" y="0"/>
                    <a:pt x="9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8"/>
            <p:cNvSpPr/>
            <p:nvPr/>
          </p:nvSpPr>
          <p:spPr>
            <a:xfrm>
              <a:off x="1427700" y="3427100"/>
              <a:ext cx="29275" cy="428100"/>
            </a:xfrm>
            <a:custGeom>
              <a:rect b="b" l="l" r="r" t="t"/>
              <a:pathLst>
                <a:path extrusionOk="0" h="17124" w="1171">
                  <a:moveTo>
                    <a:pt x="1" y="0"/>
                  </a:moveTo>
                  <a:cubicBezTo>
                    <a:pt x="262" y="0"/>
                    <a:pt x="470" y="208"/>
                    <a:pt x="470" y="469"/>
                  </a:cubicBezTo>
                  <a:lnTo>
                    <a:pt x="470" y="16651"/>
                  </a:lnTo>
                  <a:cubicBezTo>
                    <a:pt x="470" y="16912"/>
                    <a:pt x="262" y="17124"/>
                    <a:pt x="1" y="17124"/>
                  </a:cubicBezTo>
                  <a:lnTo>
                    <a:pt x="699" y="17124"/>
                  </a:lnTo>
                  <a:cubicBezTo>
                    <a:pt x="961" y="17124"/>
                    <a:pt x="1170" y="16912"/>
                    <a:pt x="1170" y="16651"/>
                  </a:cubicBezTo>
                  <a:lnTo>
                    <a:pt x="1170" y="469"/>
                  </a:lnTo>
                  <a:cubicBezTo>
                    <a:pt x="1170" y="208"/>
                    <a:pt x="961" y="0"/>
                    <a:pt x="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8"/>
            <p:cNvSpPr/>
            <p:nvPr/>
          </p:nvSpPr>
          <p:spPr>
            <a:xfrm>
              <a:off x="1280975" y="3427100"/>
              <a:ext cx="158500" cy="428100"/>
            </a:xfrm>
            <a:custGeom>
              <a:rect b="b" l="l" r="r" t="t"/>
              <a:pathLst>
                <a:path extrusionOk="0" h="17124" w="6340">
                  <a:moveTo>
                    <a:pt x="472" y="0"/>
                  </a:moveTo>
                  <a:cubicBezTo>
                    <a:pt x="209" y="0"/>
                    <a:pt x="1" y="208"/>
                    <a:pt x="1" y="469"/>
                  </a:cubicBezTo>
                  <a:lnTo>
                    <a:pt x="1" y="16651"/>
                  </a:lnTo>
                  <a:cubicBezTo>
                    <a:pt x="1" y="16912"/>
                    <a:pt x="209" y="17124"/>
                    <a:pt x="472" y="17124"/>
                  </a:cubicBezTo>
                  <a:lnTo>
                    <a:pt x="5870" y="17124"/>
                  </a:lnTo>
                  <a:cubicBezTo>
                    <a:pt x="6131" y="17124"/>
                    <a:pt x="6339" y="16912"/>
                    <a:pt x="6339" y="16651"/>
                  </a:cubicBezTo>
                  <a:lnTo>
                    <a:pt x="6339" y="469"/>
                  </a:lnTo>
                  <a:cubicBezTo>
                    <a:pt x="6339" y="208"/>
                    <a:pt x="6131" y="0"/>
                    <a:pt x="5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8"/>
            <p:cNvSpPr/>
            <p:nvPr/>
          </p:nvSpPr>
          <p:spPr>
            <a:xfrm>
              <a:off x="1117250" y="342250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1"/>
                  </a:moveTo>
                  <a:cubicBezTo>
                    <a:pt x="98" y="1"/>
                    <a:pt x="0" y="98"/>
                    <a:pt x="0" y="221"/>
                  </a:cubicBezTo>
                  <a:lnTo>
                    <a:pt x="0" y="646"/>
                  </a:lnTo>
                  <a:cubicBezTo>
                    <a:pt x="0" y="767"/>
                    <a:pt x="98" y="866"/>
                    <a:pt x="220" y="866"/>
                  </a:cubicBezTo>
                  <a:lnTo>
                    <a:pt x="2304" y="866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8"/>
            <p:cNvSpPr/>
            <p:nvPr/>
          </p:nvSpPr>
          <p:spPr>
            <a:xfrm>
              <a:off x="116117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1"/>
                  </a:moveTo>
                  <a:cubicBezTo>
                    <a:pt x="195" y="1"/>
                    <a:pt x="0" y="194"/>
                    <a:pt x="0" y="433"/>
                  </a:cubicBezTo>
                  <a:cubicBezTo>
                    <a:pt x="0" y="673"/>
                    <a:pt x="195" y="866"/>
                    <a:pt x="433" y="866"/>
                  </a:cubicBezTo>
                  <a:lnTo>
                    <a:pt x="2315" y="866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8"/>
            <p:cNvSpPr/>
            <p:nvPr/>
          </p:nvSpPr>
          <p:spPr>
            <a:xfrm>
              <a:off x="1117250" y="34847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8"/>
            <p:cNvSpPr/>
            <p:nvPr/>
          </p:nvSpPr>
          <p:spPr>
            <a:xfrm>
              <a:off x="116117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5"/>
                    <a:pt x="0" y="435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8"/>
            <p:cNvSpPr/>
            <p:nvPr/>
          </p:nvSpPr>
          <p:spPr>
            <a:xfrm>
              <a:off x="1117250" y="354695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0"/>
                  </a:moveTo>
                  <a:cubicBezTo>
                    <a:pt x="98" y="0"/>
                    <a:pt x="0" y="99"/>
                    <a:pt x="0" y="220"/>
                  </a:cubicBezTo>
                  <a:lnTo>
                    <a:pt x="0" y="645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8"/>
            <p:cNvSpPr/>
            <p:nvPr/>
          </p:nvSpPr>
          <p:spPr>
            <a:xfrm>
              <a:off x="116117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2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8"/>
            <p:cNvSpPr/>
            <p:nvPr/>
          </p:nvSpPr>
          <p:spPr>
            <a:xfrm>
              <a:off x="1117250" y="3609150"/>
              <a:ext cx="57600" cy="21725"/>
            </a:xfrm>
            <a:custGeom>
              <a:rect b="b" l="l" r="r" t="t"/>
              <a:pathLst>
                <a:path extrusionOk="0" h="869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8"/>
            <p:cNvSpPr/>
            <p:nvPr/>
          </p:nvSpPr>
          <p:spPr>
            <a:xfrm>
              <a:off x="116117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433" y="0"/>
                  </a:moveTo>
                  <a:cubicBezTo>
                    <a:pt x="195" y="0"/>
                    <a:pt x="0" y="195"/>
                    <a:pt x="0" y="434"/>
                  </a:cubicBezTo>
                  <a:cubicBezTo>
                    <a:pt x="0" y="673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8"/>
            <p:cNvSpPr/>
            <p:nvPr/>
          </p:nvSpPr>
          <p:spPr>
            <a:xfrm>
              <a:off x="1117250" y="3671375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1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8"/>
            <p:cNvSpPr/>
            <p:nvPr/>
          </p:nvSpPr>
          <p:spPr>
            <a:xfrm>
              <a:off x="116117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4"/>
                    <a:pt x="0" y="434"/>
                  </a:cubicBezTo>
                  <a:cubicBezTo>
                    <a:pt x="0" y="674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8"/>
            <p:cNvSpPr/>
            <p:nvPr/>
          </p:nvSpPr>
          <p:spPr>
            <a:xfrm>
              <a:off x="1117250" y="37336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8"/>
            <p:cNvSpPr/>
            <p:nvPr/>
          </p:nvSpPr>
          <p:spPr>
            <a:xfrm>
              <a:off x="116117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4"/>
                    <a:pt x="0" y="434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8"/>
            <p:cNvSpPr/>
            <p:nvPr/>
          </p:nvSpPr>
          <p:spPr>
            <a:xfrm>
              <a:off x="1117250" y="37958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1"/>
                    <a:pt x="0" y="222"/>
                  </a:cubicBezTo>
                  <a:lnTo>
                    <a:pt x="0" y="647"/>
                  </a:lnTo>
                  <a:cubicBezTo>
                    <a:pt x="0" y="770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116117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6"/>
                    <a:pt x="0" y="435"/>
                  </a:cubicBezTo>
                  <a:cubicBezTo>
                    <a:pt x="0" y="675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8"/>
            <p:cNvSpPr/>
            <p:nvPr/>
          </p:nvSpPr>
          <p:spPr>
            <a:xfrm>
              <a:off x="1117250" y="385805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8"/>
            <p:cNvSpPr/>
            <p:nvPr/>
          </p:nvSpPr>
          <p:spPr>
            <a:xfrm>
              <a:off x="116117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3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50" name="Google Shape;850;p48"/>
          <p:cNvCxnSpPr/>
          <p:nvPr/>
        </p:nvCxnSpPr>
        <p:spPr>
          <a:xfrm>
            <a:off x="8768575" y="3317275"/>
            <a:ext cx="4242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1" name="Google Shape;851;p48"/>
          <p:cNvCxnSpPr/>
          <p:nvPr/>
        </p:nvCxnSpPr>
        <p:spPr>
          <a:xfrm>
            <a:off x="6990225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2" name="Google Shape;852;p48"/>
          <p:cNvCxnSpPr/>
          <p:nvPr/>
        </p:nvCxnSpPr>
        <p:spPr>
          <a:xfrm rot="10800000">
            <a:off x="383025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3" name="Google Shape;853;p48"/>
          <p:cNvCxnSpPr/>
          <p:nvPr/>
        </p:nvCxnSpPr>
        <p:spPr>
          <a:xfrm rot="10800000">
            <a:off x="591538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4" name="Google Shape;854;p48"/>
          <p:cNvCxnSpPr/>
          <p:nvPr/>
        </p:nvCxnSpPr>
        <p:spPr>
          <a:xfrm>
            <a:off x="7209100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5" name="Google Shape;855;p48"/>
          <p:cNvCxnSpPr/>
          <p:nvPr/>
        </p:nvCxnSpPr>
        <p:spPr>
          <a:xfrm>
            <a:off x="7427975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6" name="Google Shape;856;p48"/>
          <p:cNvCxnSpPr/>
          <p:nvPr/>
        </p:nvCxnSpPr>
        <p:spPr>
          <a:xfrm>
            <a:off x="8768575" y="4302200"/>
            <a:ext cx="4242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9"/>
          <p:cNvSpPr txBox="1"/>
          <p:nvPr>
            <p:ph type="title"/>
          </p:nvPr>
        </p:nvSpPr>
        <p:spPr>
          <a:xfrm>
            <a:off x="720000" y="1637550"/>
            <a:ext cx="35979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59" name="Google Shape;859;p49"/>
          <p:cNvSpPr txBox="1"/>
          <p:nvPr>
            <p:ph idx="1" type="subTitle"/>
          </p:nvPr>
        </p:nvSpPr>
        <p:spPr>
          <a:xfrm>
            <a:off x="720000" y="2700750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0" name="Google Shape;860;p49"/>
          <p:cNvSpPr/>
          <p:nvPr/>
        </p:nvSpPr>
        <p:spPr>
          <a:xfrm>
            <a:off x="-68400" y="3392525"/>
            <a:ext cx="9343125" cy="1504750"/>
          </a:xfrm>
          <a:custGeom>
            <a:rect b="b" l="l" r="r" t="t"/>
            <a:pathLst>
              <a:path extrusionOk="0" h="60190" w="373725">
                <a:moveTo>
                  <a:pt x="373725" y="7660"/>
                </a:moveTo>
                <a:lnTo>
                  <a:pt x="352385" y="7660"/>
                </a:lnTo>
                <a:lnTo>
                  <a:pt x="352385" y="60190"/>
                </a:lnTo>
                <a:lnTo>
                  <a:pt x="27633" y="60190"/>
                </a:lnTo>
                <a:lnTo>
                  <a:pt x="13816" y="46373"/>
                </a:lnTo>
                <a:lnTo>
                  <a:pt x="13816" y="0"/>
                </a:lnTo>
                <a:lnTo>
                  <a:pt x="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861" name="Google Shape;861;p49"/>
          <p:cNvCxnSpPr/>
          <p:nvPr/>
        </p:nvCxnSpPr>
        <p:spPr>
          <a:xfrm>
            <a:off x="8187200" y="4904100"/>
            <a:ext cx="0" cy="259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2" name="Google Shape;862;p49"/>
          <p:cNvCxnSpPr/>
          <p:nvPr/>
        </p:nvCxnSpPr>
        <p:spPr>
          <a:xfrm>
            <a:off x="7959208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3" name="Google Shape;863;p49"/>
          <p:cNvCxnSpPr/>
          <p:nvPr/>
        </p:nvCxnSpPr>
        <p:spPr>
          <a:xfrm>
            <a:off x="7731225" y="4904100"/>
            <a:ext cx="0" cy="274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4" name="Google Shape;864;p49"/>
          <p:cNvCxnSpPr/>
          <p:nvPr/>
        </p:nvCxnSpPr>
        <p:spPr>
          <a:xfrm>
            <a:off x="7503225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5" name="Google Shape;865;p49"/>
          <p:cNvSpPr/>
          <p:nvPr/>
        </p:nvSpPr>
        <p:spPr>
          <a:xfrm>
            <a:off x="1694940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49"/>
          <p:cNvSpPr/>
          <p:nvPr/>
        </p:nvSpPr>
        <p:spPr>
          <a:xfrm>
            <a:off x="6311615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49"/>
          <p:cNvSpPr/>
          <p:nvPr/>
        </p:nvSpPr>
        <p:spPr>
          <a:xfrm flipH="1">
            <a:off x="8772775" y="-54725"/>
            <a:ext cx="649775" cy="2679800"/>
          </a:xfrm>
          <a:custGeom>
            <a:rect b="b" l="l" r="r" t="t"/>
            <a:pathLst>
              <a:path extrusionOk="0" h="107192" w="25991">
                <a:moveTo>
                  <a:pt x="25991" y="0"/>
                </a:moveTo>
                <a:lnTo>
                  <a:pt x="25991" y="94880"/>
                </a:lnTo>
                <a:lnTo>
                  <a:pt x="14637" y="106234"/>
                </a:lnTo>
                <a:lnTo>
                  <a:pt x="4925" y="106234"/>
                </a:lnTo>
                <a:lnTo>
                  <a:pt x="0" y="10719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68" name="Google Shape;868;p49"/>
          <p:cNvSpPr/>
          <p:nvPr/>
        </p:nvSpPr>
        <p:spPr>
          <a:xfrm flipH="1">
            <a:off x="8724850" y="4882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49"/>
          <p:cNvSpPr/>
          <p:nvPr/>
        </p:nvSpPr>
        <p:spPr>
          <a:xfrm flipH="1">
            <a:off x="8724850" y="8438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49"/>
          <p:cNvSpPr/>
          <p:nvPr/>
        </p:nvSpPr>
        <p:spPr>
          <a:xfrm flipH="1">
            <a:off x="8724850" y="119955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49"/>
          <p:cNvSpPr/>
          <p:nvPr/>
        </p:nvSpPr>
        <p:spPr>
          <a:xfrm>
            <a:off x="-109425" y="-124075"/>
            <a:ext cx="4295350" cy="451425"/>
          </a:xfrm>
          <a:custGeom>
            <a:rect b="b" l="l" r="r" t="t"/>
            <a:pathLst>
              <a:path extrusionOk="0" h="18057" w="171814">
                <a:moveTo>
                  <a:pt x="0" y="18057"/>
                </a:moveTo>
                <a:lnTo>
                  <a:pt x="171814" y="18057"/>
                </a:lnTo>
                <a:lnTo>
                  <a:pt x="171814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72" name="Google Shape;872;p49"/>
          <p:cNvSpPr/>
          <p:nvPr/>
        </p:nvSpPr>
        <p:spPr>
          <a:xfrm>
            <a:off x="4131165" y="27098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3" name="Google Shape;873;p49"/>
          <p:cNvCxnSpPr/>
          <p:nvPr/>
        </p:nvCxnSpPr>
        <p:spPr>
          <a:xfrm rot="10800000">
            <a:off x="383025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4" name="Google Shape;874;p49"/>
          <p:cNvCxnSpPr/>
          <p:nvPr/>
        </p:nvCxnSpPr>
        <p:spPr>
          <a:xfrm rot="10800000">
            <a:off x="591538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2"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50"/>
          <p:cNvSpPr txBox="1"/>
          <p:nvPr>
            <p:ph type="title"/>
          </p:nvPr>
        </p:nvSpPr>
        <p:spPr>
          <a:xfrm>
            <a:off x="713225" y="891925"/>
            <a:ext cx="3757500" cy="7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77" name="Google Shape;877;p50"/>
          <p:cNvSpPr txBox="1"/>
          <p:nvPr>
            <p:ph idx="1" type="subTitle"/>
          </p:nvPr>
        </p:nvSpPr>
        <p:spPr>
          <a:xfrm>
            <a:off x="713225" y="1663850"/>
            <a:ext cx="37575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50"/>
          <p:cNvSpPr/>
          <p:nvPr/>
        </p:nvSpPr>
        <p:spPr>
          <a:xfrm>
            <a:off x="-7075" y="311725"/>
            <a:ext cx="8809850" cy="4563525"/>
          </a:xfrm>
          <a:custGeom>
            <a:rect b="b" l="l" r="r" t="t"/>
            <a:pathLst>
              <a:path extrusionOk="0" h="182541" w="352394">
                <a:moveTo>
                  <a:pt x="0" y="0"/>
                </a:moveTo>
                <a:lnTo>
                  <a:pt x="338649" y="283"/>
                </a:lnTo>
                <a:lnTo>
                  <a:pt x="351685" y="12186"/>
                </a:lnTo>
                <a:lnTo>
                  <a:pt x="352394" y="182541"/>
                </a:lnTo>
                <a:lnTo>
                  <a:pt x="111634" y="1825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879" name="Google Shape;879;p50"/>
          <p:cNvGrpSpPr/>
          <p:nvPr/>
        </p:nvGrpSpPr>
        <p:grpSpPr>
          <a:xfrm>
            <a:off x="1892827" y="4731732"/>
            <a:ext cx="899923" cy="288735"/>
            <a:chOff x="1133575" y="3018825"/>
            <a:chExt cx="1093600" cy="350875"/>
          </a:xfrm>
        </p:grpSpPr>
        <p:sp>
          <p:nvSpPr>
            <p:cNvPr id="880" name="Google Shape;880;p50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50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50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50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50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50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50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50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50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50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50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50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50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3" name="Google Shape;893;p50"/>
          <p:cNvSpPr/>
          <p:nvPr/>
        </p:nvSpPr>
        <p:spPr>
          <a:xfrm>
            <a:off x="8749024" y="4817946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50"/>
          <p:cNvSpPr/>
          <p:nvPr/>
        </p:nvSpPr>
        <p:spPr>
          <a:xfrm>
            <a:off x="6382474" y="4817946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5" name="Google Shape;895;p50"/>
          <p:cNvGrpSpPr/>
          <p:nvPr/>
        </p:nvGrpSpPr>
        <p:grpSpPr>
          <a:xfrm>
            <a:off x="8417090" y="3658947"/>
            <a:ext cx="503100" cy="891304"/>
            <a:chOff x="5800375" y="1914075"/>
            <a:chExt cx="611375" cy="1083125"/>
          </a:xfrm>
        </p:grpSpPr>
        <p:sp>
          <p:nvSpPr>
            <p:cNvPr id="896" name="Google Shape;896;p50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50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50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50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50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50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50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50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50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50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50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50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50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50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50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11" name="Google Shape;911;p50"/>
          <p:cNvCxnSpPr/>
          <p:nvPr/>
        </p:nvCxnSpPr>
        <p:spPr>
          <a:xfrm rot="10800000">
            <a:off x="1480700" y="-21200"/>
            <a:ext cx="0" cy="347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2" name="Google Shape;912;p50"/>
          <p:cNvCxnSpPr/>
          <p:nvPr/>
        </p:nvCxnSpPr>
        <p:spPr>
          <a:xfrm rot="10800000">
            <a:off x="1686763" y="-21200"/>
            <a:ext cx="0" cy="347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3" name="Google Shape;913;p50"/>
          <p:cNvCxnSpPr/>
          <p:nvPr/>
        </p:nvCxnSpPr>
        <p:spPr>
          <a:xfrm rot="10800000">
            <a:off x="1892825" y="-21200"/>
            <a:ext cx="0" cy="347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4" name="Google Shape;914;p50"/>
          <p:cNvCxnSpPr/>
          <p:nvPr/>
        </p:nvCxnSpPr>
        <p:spPr>
          <a:xfrm rot="10800000">
            <a:off x="4572000" y="-21200"/>
            <a:ext cx="0" cy="347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51"/>
          <p:cNvSpPr txBox="1"/>
          <p:nvPr>
            <p:ph type="title"/>
          </p:nvPr>
        </p:nvSpPr>
        <p:spPr>
          <a:xfrm>
            <a:off x="4283750" y="1732100"/>
            <a:ext cx="4146900" cy="72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17" name="Google Shape;917;p51"/>
          <p:cNvSpPr txBox="1"/>
          <p:nvPr>
            <p:ph idx="1" type="subTitle"/>
          </p:nvPr>
        </p:nvSpPr>
        <p:spPr>
          <a:xfrm>
            <a:off x="4283952" y="2454076"/>
            <a:ext cx="4146900" cy="9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8" name="Google Shape;918;p51"/>
          <p:cNvSpPr/>
          <p:nvPr/>
        </p:nvSpPr>
        <p:spPr>
          <a:xfrm>
            <a:off x="7578450" y="-20525"/>
            <a:ext cx="1217475" cy="4686200"/>
          </a:xfrm>
          <a:custGeom>
            <a:rect b="b" l="l" r="r" t="t"/>
            <a:pathLst>
              <a:path extrusionOk="0" h="187448" w="48699">
                <a:moveTo>
                  <a:pt x="0" y="187448"/>
                </a:moveTo>
                <a:lnTo>
                  <a:pt x="22982" y="187448"/>
                </a:lnTo>
                <a:lnTo>
                  <a:pt x="48699" y="169079"/>
                </a:lnTo>
                <a:lnTo>
                  <a:pt x="48152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919" name="Google Shape;919;p51"/>
          <p:cNvGrpSpPr/>
          <p:nvPr/>
        </p:nvGrpSpPr>
        <p:grpSpPr>
          <a:xfrm flipH="1">
            <a:off x="6930409" y="4411026"/>
            <a:ext cx="839769" cy="538341"/>
            <a:chOff x="3614600" y="3860125"/>
            <a:chExt cx="1020500" cy="654200"/>
          </a:xfrm>
        </p:grpSpPr>
        <p:sp>
          <p:nvSpPr>
            <p:cNvPr id="920" name="Google Shape;920;p51"/>
            <p:cNvSpPr/>
            <p:nvPr/>
          </p:nvSpPr>
          <p:spPr>
            <a:xfrm>
              <a:off x="3614600" y="3860125"/>
              <a:ext cx="654225" cy="654200"/>
            </a:xfrm>
            <a:custGeom>
              <a:rect b="b" l="l" r="r" t="t"/>
              <a:pathLst>
                <a:path extrusionOk="0" h="26168" w="26169">
                  <a:moveTo>
                    <a:pt x="13085" y="1228"/>
                  </a:moveTo>
                  <a:cubicBezTo>
                    <a:pt x="19622" y="1228"/>
                    <a:pt x="24941" y="6547"/>
                    <a:pt x="24941" y="13084"/>
                  </a:cubicBezTo>
                  <a:cubicBezTo>
                    <a:pt x="24941" y="19276"/>
                    <a:pt x="20109" y="24471"/>
                    <a:pt x="13939" y="24909"/>
                  </a:cubicBezTo>
                  <a:cubicBezTo>
                    <a:pt x="13658" y="24929"/>
                    <a:pt x="13370" y="24939"/>
                    <a:pt x="13085" y="24939"/>
                  </a:cubicBezTo>
                  <a:cubicBezTo>
                    <a:pt x="8422" y="24939"/>
                    <a:pt x="4176" y="22192"/>
                    <a:pt x="2264" y="17938"/>
                  </a:cubicBezTo>
                  <a:cubicBezTo>
                    <a:pt x="1576" y="16411"/>
                    <a:pt x="1228" y="14777"/>
                    <a:pt x="1228" y="13084"/>
                  </a:cubicBezTo>
                  <a:cubicBezTo>
                    <a:pt x="1228" y="6547"/>
                    <a:pt x="6546" y="1228"/>
                    <a:pt x="13085" y="1228"/>
                  </a:cubicBezTo>
                  <a:close/>
                  <a:moveTo>
                    <a:pt x="13085" y="1"/>
                  </a:moveTo>
                  <a:cubicBezTo>
                    <a:pt x="5870" y="1"/>
                    <a:pt x="1" y="5870"/>
                    <a:pt x="1" y="13084"/>
                  </a:cubicBezTo>
                  <a:cubicBezTo>
                    <a:pt x="1" y="14952"/>
                    <a:pt x="386" y="16755"/>
                    <a:pt x="1145" y="18441"/>
                  </a:cubicBezTo>
                  <a:cubicBezTo>
                    <a:pt x="3253" y="23135"/>
                    <a:pt x="7940" y="26168"/>
                    <a:pt x="13085" y="26168"/>
                  </a:cubicBezTo>
                  <a:cubicBezTo>
                    <a:pt x="13400" y="26168"/>
                    <a:pt x="13717" y="26157"/>
                    <a:pt x="14027" y="26133"/>
                  </a:cubicBezTo>
                  <a:cubicBezTo>
                    <a:pt x="20835" y="25650"/>
                    <a:pt x="26169" y="19918"/>
                    <a:pt x="26169" y="13084"/>
                  </a:cubicBezTo>
                  <a:cubicBezTo>
                    <a:pt x="26169" y="5870"/>
                    <a:pt x="20299" y="1"/>
                    <a:pt x="13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51"/>
            <p:cNvSpPr/>
            <p:nvPr/>
          </p:nvSpPr>
          <p:spPr>
            <a:xfrm>
              <a:off x="3690050" y="3935575"/>
              <a:ext cx="711550" cy="503275"/>
            </a:xfrm>
            <a:custGeom>
              <a:rect b="b" l="l" r="r" t="t"/>
              <a:pathLst>
                <a:path extrusionOk="0" h="20131" w="28462">
                  <a:moveTo>
                    <a:pt x="10065" y="1"/>
                  </a:moveTo>
                  <a:cubicBezTo>
                    <a:pt x="4507" y="1"/>
                    <a:pt x="1" y="4507"/>
                    <a:pt x="1" y="10066"/>
                  </a:cubicBezTo>
                  <a:cubicBezTo>
                    <a:pt x="1" y="11534"/>
                    <a:pt x="316" y="12930"/>
                    <a:pt x="881" y="14186"/>
                  </a:cubicBezTo>
                  <a:cubicBezTo>
                    <a:pt x="2455" y="17692"/>
                    <a:pt x="5975" y="20131"/>
                    <a:pt x="10065" y="20131"/>
                  </a:cubicBezTo>
                  <a:lnTo>
                    <a:pt x="28462" y="20131"/>
                  </a:lnTo>
                  <a:lnTo>
                    <a:pt x="284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51"/>
            <p:cNvSpPr/>
            <p:nvPr/>
          </p:nvSpPr>
          <p:spPr>
            <a:xfrm>
              <a:off x="4131800" y="3935575"/>
              <a:ext cx="503300" cy="503275"/>
            </a:xfrm>
            <a:custGeom>
              <a:rect b="b" l="l" r="r" t="t"/>
              <a:pathLst>
                <a:path extrusionOk="0" h="20131" w="20132">
                  <a:moveTo>
                    <a:pt x="10066" y="1"/>
                  </a:moveTo>
                  <a:cubicBezTo>
                    <a:pt x="4507" y="1"/>
                    <a:pt x="0" y="4507"/>
                    <a:pt x="0" y="10066"/>
                  </a:cubicBezTo>
                  <a:cubicBezTo>
                    <a:pt x="0" y="11534"/>
                    <a:pt x="315" y="12930"/>
                    <a:pt x="881" y="14186"/>
                  </a:cubicBezTo>
                  <a:cubicBezTo>
                    <a:pt x="2455" y="17692"/>
                    <a:pt x="5975" y="20131"/>
                    <a:pt x="10066" y="20131"/>
                  </a:cubicBezTo>
                  <a:cubicBezTo>
                    <a:pt x="10309" y="20131"/>
                    <a:pt x="10552" y="20123"/>
                    <a:pt x="10792" y="20105"/>
                  </a:cubicBezTo>
                  <a:cubicBezTo>
                    <a:pt x="16012" y="19735"/>
                    <a:pt x="20131" y="15382"/>
                    <a:pt x="20131" y="10066"/>
                  </a:cubicBezTo>
                  <a:cubicBezTo>
                    <a:pt x="20131" y="4507"/>
                    <a:pt x="15626" y="1"/>
                    <a:pt x="100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1"/>
            <p:cNvSpPr/>
            <p:nvPr/>
          </p:nvSpPr>
          <p:spPr>
            <a:xfrm>
              <a:off x="4168025" y="3971800"/>
              <a:ext cx="430875" cy="430875"/>
            </a:xfrm>
            <a:custGeom>
              <a:rect b="b" l="l" r="r" t="t"/>
              <a:pathLst>
                <a:path extrusionOk="0" h="17235" w="17235">
                  <a:moveTo>
                    <a:pt x="8617" y="1"/>
                  </a:moveTo>
                  <a:cubicBezTo>
                    <a:pt x="3866" y="1"/>
                    <a:pt x="0" y="3865"/>
                    <a:pt x="0" y="8617"/>
                  </a:cubicBezTo>
                  <a:cubicBezTo>
                    <a:pt x="0" y="13368"/>
                    <a:pt x="3866" y="17234"/>
                    <a:pt x="8617" y="17234"/>
                  </a:cubicBezTo>
                  <a:cubicBezTo>
                    <a:pt x="13369" y="17234"/>
                    <a:pt x="17235" y="13368"/>
                    <a:pt x="17235" y="8617"/>
                  </a:cubicBezTo>
                  <a:cubicBezTo>
                    <a:pt x="17235" y="3865"/>
                    <a:pt x="13369" y="1"/>
                    <a:pt x="8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1"/>
            <p:cNvSpPr/>
            <p:nvPr/>
          </p:nvSpPr>
          <p:spPr>
            <a:xfrm>
              <a:off x="4347000" y="404775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0"/>
                  </a:moveTo>
                  <a:lnTo>
                    <a:pt x="1325" y="7"/>
                  </a:lnTo>
                  <a:cubicBezTo>
                    <a:pt x="583" y="75"/>
                    <a:pt x="1" y="698"/>
                    <a:pt x="1" y="1458"/>
                  </a:cubicBezTo>
                  <a:cubicBezTo>
                    <a:pt x="1" y="2218"/>
                    <a:pt x="583" y="2841"/>
                    <a:pt x="1325" y="2909"/>
                  </a:cubicBezTo>
                  <a:lnTo>
                    <a:pt x="1325" y="2916"/>
                  </a:lnTo>
                  <a:lnTo>
                    <a:pt x="8081" y="2916"/>
                  </a:lnTo>
                  <a:lnTo>
                    <a:pt x="80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1"/>
            <p:cNvSpPr/>
            <p:nvPr/>
          </p:nvSpPr>
          <p:spPr>
            <a:xfrm>
              <a:off x="4512550" y="404775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0"/>
                  </a:moveTo>
                  <a:cubicBezTo>
                    <a:pt x="653" y="0"/>
                    <a:pt x="1" y="653"/>
                    <a:pt x="1" y="1458"/>
                  </a:cubicBezTo>
                  <a:cubicBezTo>
                    <a:pt x="1" y="2263"/>
                    <a:pt x="653" y="2916"/>
                    <a:pt x="1459" y="2916"/>
                  </a:cubicBezTo>
                  <a:cubicBezTo>
                    <a:pt x="2263" y="2916"/>
                    <a:pt x="2916" y="2263"/>
                    <a:pt x="2916" y="1458"/>
                  </a:cubicBezTo>
                  <a:cubicBezTo>
                    <a:pt x="2916" y="653"/>
                    <a:pt x="2263" y="0"/>
                    <a:pt x="1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51"/>
            <p:cNvSpPr/>
            <p:nvPr/>
          </p:nvSpPr>
          <p:spPr>
            <a:xfrm>
              <a:off x="4347000" y="425380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1"/>
                  </a:moveTo>
                  <a:lnTo>
                    <a:pt x="1325" y="7"/>
                  </a:lnTo>
                  <a:cubicBezTo>
                    <a:pt x="583" y="74"/>
                    <a:pt x="1" y="698"/>
                    <a:pt x="1" y="1457"/>
                  </a:cubicBezTo>
                  <a:cubicBezTo>
                    <a:pt x="1" y="2219"/>
                    <a:pt x="583" y="2842"/>
                    <a:pt x="1325" y="2908"/>
                  </a:cubicBezTo>
                  <a:lnTo>
                    <a:pt x="1325" y="2915"/>
                  </a:lnTo>
                  <a:lnTo>
                    <a:pt x="8081" y="2915"/>
                  </a:lnTo>
                  <a:lnTo>
                    <a:pt x="80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51"/>
            <p:cNvSpPr/>
            <p:nvPr/>
          </p:nvSpPr>
          <p:spPr>
            <a:xfrm>
              <a:off x="4512550" y="425380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1"/>
                  </a:moveTo>
                  <a:cubicBezTo>
                    <a:pt x="653" y="1"/>
                    <a:pt x="1" y="653"/>
                    <a:pt x="1" y="1457"/>
                  </a:cubicBezTo>
                  <a:cubicBezTo>
                    <a:pt x="1" y="2263"/>
                    <a:pt x="653" y="2915"/>
                    <a:pt x="1459" y="2915"/>
                  </a:cubicBezTo>
                  <a:cubicBezTo>
                    <a:pt x="2263" y="2915"/>
                    <a:pt x="2916" y="2263"/>
                    <a:pt x="2916" y="1457"/>
                  </a:cubicBezTo>
                  <a:cubicBezTo>
                    <a:pt x="2916" y="653"/>
                    <a:pt x="2263" y="1"/>
                    <a:pt x="14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1"/>
            <p:cNvSpPr/>
            <p:nvPr/>
          </p:nvSpPr>
          <p:spPr>
            <a:xfrm>
              <a:off x="3712050" y="4290225"/>
              <a:ext cx="671425" cy="148625"/>
            </a:xfrm>
            <a:custGeom>
              <a:rect b="b" l="l" r="r" t="t"/>
              <a:pathLst>
                <a:path extrusionOk="0" h="5945" w="26857">
                  <a:moveTo>
                    <a:pt x="1" y="0"/>
                  </a:moveTo>
                  <a:cubicBezTo>
                    <a:pt x="1575" y="3506"/>
                    <a:pt x="5095" y="5945"/>
                    <a:pt x="9185" y="5945"/>
                  </a:cubicBezTo>
                  <a:lnTo>
                    <a:pt x="26856" y="5945"/>
                  </a:lnTo>
                  <a:cubicBezTo>
                    <a:pt x="22765" y="5945"/>
                    <a:pt x="19245" y="3506"/>
                    <a:pt x="17671" y="0"/>
                  </a:cubicBez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9" name="Google Shape;929;p51"/>
          <p:cNvSpPr/>
          <p:nvPr/>
        </p:nvSpPr>
        <p:spPr>
          <a:xfrm>
            <a:off x="294100" y="307800"/>
            <a:ext cx="1272200" cy="4897250"/>
          </a:xfrm>
          <a:custGeom>
            <a:rect b="b" l="l" r="r" t="t"/>
            <a:pathLst>
              <a:path extrusionOk="0" h="195890" w="50888">
                <a:moveTo>
                  <a:pt x="0" y="195890"/>
                </a:moveTo>
                <a:lnTo>
                  <a:pt x="0" y="0"/>
                </a:lnTo>
                <a:lnTo>
                  <a:pt x="50888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930" name="Google Shape;930;p51"/>
          <p:cNvCxnSpPr/>
          <p:nvPr/>
        </p:nvCxnSpPr>
        <p:spPr>
          <a:xfrm rot="10800000">
            <a:off x="-123000" y="347460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1" name="Google Shape;931;p51"/>
          <p:cNvCxnSpPr/>
          <p:nvPr/>
        </p:nvCxnSpPr>
        <p:spPr>
          <a:xfrm rot="10800000">
            <a:off x="-123000" y="3132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2" name="Google Shape;932;p51"/>
          <p:cNvCxnSpPr/>
          <p:nvPr/>
        </p:nvCxnSpPr>
        <p:spPr>
          <a:xfrm rot="10800000">
            <a:off x="-123000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3" name="Google Shape;933;p51"/>
          <p:cNvCxnSpPr/>
          <p:nvPr/>
        </p:nvCxnSpPr>
        <p:spPr>
          <a:xfrm rot="10800000">
            <a:off x="-123000" y="1340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4" name="Google Shape;934;p51"/>
          <p:cNvCxnSpPr/>
          <p:nvPr/>
        </p:nvCxnSpPr>
        <p:spPr>
          <a:xfrm rot="10800000">
            <a:off x="8779175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5" name="Google Shape;935;p51"/>
          <p:cNvCxnSpPr/>
          <p:nvPr/>
        </p:nvCxnSpPr>
        <p:spPr>
          <a:xfrm rot="10800000">
            <a:off x="8779175" y="18604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36" name="Google Shape;936;p51"/>
          <p:cNvGrpSpPr/>
          <p:nvPr/>
        </p:nvGrpSpPr>
        <p:grpSpPr>
          <a:xfrm>
            <a:off x="1556565" y="156289"/>
            <a:ext cx="899923" cy="288735"/>
            <a:chOff x="1133575" y="3018825"/>
            <a:chExt cx="1093600" cy="350875"/>
          </a:xfrm>
        </p:grpSpPr>
        <p:sp>
          <p:nvSpPr>
            <p:cNvPr id="937" name="Google Shape;937;p51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51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51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51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51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51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51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51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51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51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51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1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51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" name="Google Shape;950;p51"/>
          <p:cNvSpPr/>
          <p:nvPr/>
        </p:nvSpPr>
        <p:spPr>
          <a:xfrm>
            <a:off x="246165" y="2562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6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6" name="Google Shape;46;p6"/>
          <p:cNvGrpSpPr/>
          <p:nvPr/>
        </p:nvGrpSpPr>
        <p:grpSpPr>
          <a:xfrm>
            <a:off x="3165965" y="4470959"/>
            <a:ext cx="2812071" cy="560752"/>
            <a:chOff x="2702951" y="4470959"/>
            <a:chExt cx="2812071" cy="560752"/>
          </a:xfrm>
        </p:grpSpPr>
        <p:sp>
          <p:nvSpPr>
            <p:cNvPr id="47" name="Google Shape;47;p6"/>
            <p:cNvSpPr/>
            <p:nvPr/>
          </p:nvSpPr>
          <p:spPr>
            <a:xfrm flipH="1">
              <a:off x="4614186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 flipH="1">
              <a:off x="3659397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 flipH="1">
              <a:off x="2702951" y="4473974"/>
              <a:ext cx="955364" cy="555527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53" name="Google Shape;953;p52"/>
          <p:cNvSpPr txBox="1"/>
          <p:nvPr>
            <p:ph idx="1" type="subTitle"/>
          </p:nvPr>
        </p:nvSpPr>
        <p:spPr>
          <a:xfrm>
            <a:off x="4985460" y="2752225"/>
            <a:ext cx="2898300" cy="11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4" name="Google Shape;954;p52"/>
          <p:cNvSpPr txBox="1"/>
          <p:nvPr>
            <p:ph idx="2" type="subTitle"/>
          </p:nvPr>
        </p:nvSpPr>
        <p:spPr>
          <a:xfrm>
            <a:off x="1260230" y="2752225"/>
            <a:ext cx="2898300" cy="11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5" name="Google Shape;955;p52"/>
          <p:cNvSpPr txBox="1"/>
          <p:nvPr>
            <p:ph idx="3" type="subTitle"/>
          </p:nvPr>
        </p:nvSpPr>
        <p:spPr>
          <a:xfrm>
            <a:off x="1260230" y="2269525"/>
            <a:ext cx="28983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56" name="Google Shape;956;p52"/>
          <p:cNvSpPr txBox="1"/>
          <p:nvPr>
            <p:ph idx="4" type="subTitle"/>
          </p:nvPr>
        </p:nvSpPr>
        <p:spPr>
          <a:xfrm>
            <a:off x="4985470" y="2269525"/>
            <a:ext cx="28983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57" name="Google Shape;957;p52"/>
          <p:cNvSpPr/>
          <p:nvPr/>
        </p:nvSpPr>
        <p:spPr>
          <a:xfrm>
            <a:off x="-75225" y="3700300"/>
            <a:ext cx="677125" cy="1470550"/>
          </a:xfrm>
          <a:custGeom>
            <a:rect b="b" l="l" r="r" t="t"/>
            <a:pathLst>
              <a:path extrusionOk="0" h="58822" w="27085">
                <a:moveTo>
                  <a:pt x="0" y="0"/>
                </a:moveTo>
                <a:lnTo>
                  <a:pt x="27085" y="0"/>
                </a:lnTo>
                <a:lnTo>
                  <a:pt x="27085" y="5882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8" name="Google Shape;958;p52"/>
          <p:cNvSpPr/>
          <p:nvPr/>
        </p:nvSpPr>
        <p:spPr>
          <a:xfrm>
            <a:off x="-109425" y="-124075"/>
            <a:ext cx="4295350" cy="451425"/>
          </a:xfrm>
          <a:custGeom>
            <a:rect b="b" l="l" r="r" t="t"/>
            <a:pathLst>
              <a:path extrusionOk="0" h="18057" w="171814">
                <a:moveTo>
                  <a:pt x="0" y="18057"/>
                </a:moveTo>
                <a:lnTo>
                  <a:pt x="171814" y="18057"/>
                </a:lnTo>
                <a:lnTo>
                  <a:pt x="171814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9" name="Google Shape;959;p52"/>
          <p:cNvSpPr/>
          <p:nvPr/>
        </p:nvSpPr>
        <p:spPr>
          <a:xfrm>
            <a:off x="6155775" y="-34200"/>
            <a:ext cx="2606775" cy="5198225"/>
          </a:xfrm>
          <a:custGeom>
            <a:rect b="b" l="l" r="r" t="t"/>
            <a:pathLst>
              <a:path extrusionOk="0" h="207929" w="104271">
                <a:moveTo>
                  <a:pt x="80710" y="0"/>
                </a:moveTo>
                <a:lnTo>
                  <a:pt x="80710" y="9029"/>
                </a:lnTo>
                <a:lnTo>
                  <a:pt x="104271" y="22632"/>
                </a:lnTo>
                <a:lnTo>
                  <a:pt x="104271" y="193428"/>
                </a:lnTo>
                <a:lnTo>
                  <a:pt x="0" y="193428"/>
                </a:lnTo>
                <a:lnTo>
                  <a:pt x="0" y="207929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60" name="Google Shape;960;p52"/>
          <p:cNvSpPr/>
          <p:nvPr/>
        </p:nvSpPr>
        <p:spPr>
          <a:xfrm>
            <a:off x="4131165" y="27098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52"/>
          <p:cNvSpPr/>
          <p:nvPr/>
        </p:nvSpPr>
        <p:spPr>
          <a:xfrm>
            <a:off x="6107840" y="4749184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2" name="Google Shape;962;p52"/>
          <p:cNvGrpSpPr/>
          <p:nvPr/>
        </p:nvGrpSpPr>
        <p:grpSpPr>
          <a:xfrm>
            <a:off x="8430784" y="1357535"/>
            <a:ext cx="520834" cy="471110"/>
            <a:chOff x="361850" y="2985150"/>
            <a:chExt cx="632925" cy="572500"/>
          </a:xfrm>
        </p:grpSpPr>
        <p:sp>
          <p:nvSpPr>
            <p:cNvPr id="963" name="Google Shape;963;p52"/>
            <p:cNvSpPr/>
            <p:nvPr/>
          </p:nvSpPr>
          <p:spPr>
            <a:xfrm>
              <a:off x="883625" y="302135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4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52"/>
            <p:cNvSpPr/>
            <p:nvPr/>
          </p:nvSpPr>
          <p:spPr>
            <a:xfrm>
              <a:off x="833100" y="302135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6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2"/>
            <p:cNvSpPr/>
            <p:nvPr/>
          </p:nvSpPr>
          <p:spPr>
            <a:xfrm>
              <a:off x="883625" y="309252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2"/>
            <p:cNvSpPr/>
            <p:nvPr/>
          </p:nvSpPr>
          <p:spPr>
            <a:xfrm>
              <a:off x="833100" y="309252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2"/>
            <p:cNvSpPr/>
            <p:nvPr/>
          </p:nvSpPr>
          <p:spPr>
            <a:xfrm>
              <a:off x="883625" y="3163675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2"/>
            <p:cNvSpPr/>
            <p:nvPr/>
          </p:nvSpPr>
          <p:spPr>
            <a:xfrm>
              <a:off x="833100" y="3163675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52"/>
            <p:cNvSpPr/>
            <p:nvPr/>
          </p:nvSpPr>
          <p:spPr>
            <a:xfrm>
              <a:off x="883625" y="32348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2"/>
            <p:cNvSpPr/>
            <p:nvPr/>
          </p:nvSpPr>
          <p:spPr>
            <a:xfrm>
              <a:off x="833100" y="32348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2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2"/>
            <p:cNvSpPr/>
            <p:nvPr/>
          </p:nvSpPr>
          <p:spPr>
            <a:xfrm>
              <a:off x="883625" y="330600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1"/>
                  </a:moveTo>
                  <a:lnTo>
                    <a:pt x="1" y="991"/>
                  </a:lnTo>
                  <a:lnTo>
                    <a:pt x="4194" y="991"/>
                  </a:lnTo>
                  <a:cubicBezTo>
                    <a:pt x="4333" y="991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2"/>
            <p:cNvSpPr/>
            <p:nvPr/>
          </p:nvSpPr>
          <p:spPr>
            <a:xfrm>
              <a:off x="833100" y="330600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1"/>
                  </a:moveTo>
                  <a:lnTo>
                    <a:pt x="0" y="991"/>
                  </a:lnTo>
                  <a:lnTo>
                    <a:pt x="2151" y="991"/>
                  </a:lnTo>
                  <a:cubicBezTo>
                    <a:pt x="2425" y="991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2"/>
            <p:cNvSpPr/>
            <p:nvPr/>
          </p:nvSpPr>
          <p:spPr>
            <a:xfrm>
              <a:off x="883625" y="33771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2"/>
            <p:cNvSpPr/>
            <p:nvPr/>
          </p:nvSpPr>
          <p:spPr>
            <a:xfrm>
              <a:off x="833100" y="33771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7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2"/>
            <p:cNvSpPr/>
            <p:nvPr/>
          </p:nvSpPr>
          <p:spPr>
            <a:xfrm>
              <a:off x="883625" y="344830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2"/>
            <p:cNvSpPr/>
            <p:nvPr/>
          </p:nvSpPr>
          <p:spPr>
            <a:xfrm>
              <a:off x="833100" y="344830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7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2"/>
            <p:cNvSpPr/>
            <p:nvPr/>
          </p:nvSpPr>
          <p:spPr>
            <a:xfrm>
              <a:off x="883625" y="351947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2"/>
            <p:cNvSpPr/>
            <p:nvPr/>
          </p:nvSpPr>
          <p:spPr>
            <a:xfrm>
              <a:off x="833100" y="351947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2"/>
            <p:cNvSpPr/>
            <p:nvPr/>
          </p:nvSpPr>
          <p:spPr>
            <a:xfrm>
              <a:off x="536675" y="2985150"/>
              <a:ext cx="284200" cy="572500"/>
            </a:xfrm>
            <a:custGeom>
              <a:rect b="b" l="l" r="r" t="t"/>
              <a:pathLst>
                <a:path extrusionOk="0" h="22900" w="11368">
                  <a:moveTo>
                    <a:pt x="608" y="0"/>
                  </a:moveTo>
                  <a:cubicBezTo>
                    <a:pt x="272" y="0"/>
                    <a:pt x="0" y="272"/>
                    <a:pt x="0" y="608"/>
                  </a:cubicBezTo>
                  <a:lnTo>
                    <a:pt x="0" y="22291"/>
                  </a:lnTo>
                  <a:cubicBezTo>
                    <a:pt x="0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7" y="22627"/>
                    <a:pt x="11367" y="22291"/>
                  </a:cubicBezTo>
                  <a:lnTo>
                    <a:pt x="11367" y="608"/>
                  </a:lnTo>
                  <a:cubicBezTo>
                    <a:pt x="11367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2"/>
            <p:cNvSpPr/>
            <p:nvPr/>
          </p:nvSpPr>
          <p:spPr>
            <a:xfrm>
              <a:off x="601375" y="2985150"/>
              <a:ext cx="284225" cy="572500"/>
            </a:xfrm>
            <a:custGeom>
              <a:rect b="b" l="l" r="r" t="t"/>
              <a:pathLst>
                <a:path extrusionOk="0" h="22900" w="11369">
                  <a:moveTo>
                    <a:pt x="608" y="0"/>
                  </a:moveTo>
                  <a:cubicBezTo>
                    <a:pt x="272" y="0"/>
                    <a:pt x="1" y="272"/>
                    <a:pt x="1" y="608"/>
                  </a:cubicBezTo>
                  <a:lnTo>
                    <a:pt x="1" y="22291"/>
                  </a:lnTo>
                  <a:cubicBezTo>
                    <a:pt x="1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9" y="22627"/>
                    <a:pt x="11369" y="22291"/>
                  </a:cubicBezTo>
                  <a:lnTo>
                    <a:pt x="11369" y="608"/>
                  </a:lnTo>
                  <a:cubicBezTo>
                    <a:pt x="11369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2"/>
            <p:cNvSpPr/>
            <p:nvPr/>
          </p:nvSpPr>
          <p:spPr>
            <a:xfrm>
              <a:off x="361850" y="302135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2"/>
            <p:cNvSpPr/>
            <p:nvPr/>
          </p:nvSpPr>
          <p:spPr>
            <a:xfrm>
              <a:off x="505850" y="302135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6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2"/>
            <p:cNvSpPr/>
            <p:nvPr/>
          </p:nvSpPr>
          <p:spPr>
            <a:xfrm>
              <a:off x="361850" y="309252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2"/>
            <p:cNvSpPr/>
            <p:nvPr/>
          </p:nvSpPr>
          <p:spPr>
            <a:xfrm>
              <a:off x="505850" y="309252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2"/>
            <p:cNvSpPr/>
            <p:nvPr/>
          </p:nvSpPr>
          <p:spPr>
            <a:xfrm>
              <a:off x="361850" y="3163675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2"/>
            <p:cNvSpPr/>
            <p:nvPr/>
          </p:nvSpPr>
          <p:spPr>
            <a:xfrm>
              <a:off x="505850" y="3163675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2"/>
            <p:cNvSpPr/>
            <p:nvPr/>
          </p:nvSpPr>
          <p:spPr>
            <a:xfrm>
              <a:off x="361850" y="32348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2"/>
            <p:cNvSpPr/>
            <p:nvPr/>
          </p:nvSpPr>
          <p:spPr>
            <a:xfrm>
              <a:off x="505850" y="32348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2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2"/>
            <p:cNvSpPr/>
            <p:nvPr/>
          </p:nvSpPr>
          <p:spPr>
            <a:xfrm>
              <a:off x="361850" y="330600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1"/>
                  </a:moveTo>
                  <a:cubicBezTo>
                    <a:pt x="114" y="1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1"/>
                    <a:pt x="253" y="991"/>
                  </a:cubicBezTo>
                  <a:lnTo>
                    <a:pt x="6386" y="991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2"/>
            <p:cNvSpPr/>
            <p:nvPr/>
          </p:nvSpPr>
          <p:spPr>
            <a:xfrm>
              <a:off x="505850" y="330600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1"/>
                    <a:pt x="496" y="991"/>
                  </a:cubicBezTo>
                  <a:lnTo>
                    <a:pt x="2648" y="991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2"/>
            <p:cNvSpPr/>
            <p:nvPr/>
          </p:nvSpPr>
          <p:spPr>
            <a:xfrm>
              <a:off x="361850" y="33771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2"/>
            <p:cNvSpPr/>
            <p:nvPr/>
          </p:nvSpPr>
          <p:spPr>
            <a:xfrm>
              <a:off x="505850" y="33771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7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2"/>
            <p:cNvSpPr/>
            <p:nvPr/>
          </p:nvSpPr>
          <p:spPr>
            <a:xfrm>
              <a:off x="361850" y="344830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2"/>
            <p:cNvSpPr/>
            <p:nvPr/>
          </p:nvSpPr>
          <p:spPr>
            <a:xfrm>
              <a:off x="505850" y="344830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7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2"/>
            <p:cNvSpPr/>
            <p:nvPr/>
          </p:nvSpPr>
          <p:spPr>
            <a:xfrm>
              <a:off x="361850" y="351947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2"/>
            <p:cNvSpPr/>
            <p:nvPr/>
          </p:nvSpPr>
          <p:spPr>
            <a:xfrm>
              <a:off x="505850" y="351947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2"/>
            <p:cNvSpPr/>
            <p:nvPr/>
          </p:nvSpPr>
          <p:spPr>
            <a:xfrm>
              <a:off x="632975" y="3046150"/>
              <a:ext cx="233225" cy="122400"/>
            </a:xfrm>
            <a:custGeom>
              <a:rect b="b" l="l" r="r" t="t"/>
              <a:pathLst>
                <a:path extrusionOk="0" h="4896" w="9329">
                  <a:moveTo>
                    <a:pt x="641" y="0"/>
                  </a:moveTo>
                  <a:cubicBezTo>
                    <a:pt x="288" y="0"/>
                    <a:pt x="1" y="286"/>
                    <a:pt x="1" y="639"/>
                  </a:cubicBezTo>
                  <a:lnTo>
                    <a:pt x="1" y="4256"/>
                  </a:lnTo>
                  <a:cubicBezTo>
                    <a:pt x="1" y="4608"/>
                    <a:pt x="288" y="4896"/>
                    <a:pt x="641" y="4896"/>
                  </a:cubicBezTo>
                  <a:lnTo>
                    <a:pt x="8688" y="4896"/>
                  </a:lnTo>
                  <a:cubicBezTo>
                    <a:pt x="9042" y="4896"/>
                    <a:pt x="9328" y="4608"/>
                    <a:pt x="9328" y="4256"/>
                  </a:cubicBezTo>
                  <a:lnTo>
                    <a:pt x="9328" y="639"/>
                  </a:lnTo>
                  <a:cubicBezTo>
                    <a:pt x="9328" y="286"/>
                    <a:pt x="9042" y="0"/>
                    <a:pt x="86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2"/>
            <p:cNvSpPr/>
            <p:nvPr/>
          </p:nvSpPr>
          <p:spPr>
            <a:xfrm>
              <a:off x="632975" y="3340450"/>
              <a:ext cx="233225" cy="19425"/>
            </a:xfrm>
            <a:custGeom>
              <a:rect b="b" l="l" r="r" t="t"/>
              <a:pathLst>
                <a:path extrusionOk="0" h="777" w="9329">
                  <a:moveTo>
                    <a:pt x="145" y="0"/>
                  </a:moveTo>
                  <a:cubicBezTo>
                    <a:pt x="65" y="0"/>
                    <a:pt x="1" y="65"/>
                    <a:pt x="1" y="144"/>
                  </a:cubicBezTo>
                  <a:lnTo>
                    <a:pt x="1" y="631"/>
                  </a:lnTo>
                  <a:cubicBezTo>
                    <a:pt x="1" y="710"/>
                    <a:pt x="65" y="776"/>
                    <a:pt x="145" y="776"/>
                  </a:cubicBezTo>
                  <a:lnTo>
                    <a:pt x="9185" y="776"/>
                  </a:lnTo>
                  <a:cubicBezTo>
                    <a:pt x="9264" y="776"/>
                    <a:pt x="9328" y="710"/>
                    <a:pt x="9328" y="631"/>
                  </a:cubicBezTo>
                  <a:lnTo>
                    <a:pt x="9328" y="144"/>
                  </a:lnTo>
                  <a:cubicBezTo>
                    <a:pt x="9328" y="65"/>
                    <a:pt x="9264" y="0"/>
                    <a:pt x="9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2"/>
            <p:cNvSpPr/>
            <p:nvPr/>
          </p:nvSpPr>
          <p:spPr>
            <a:xfrm>
              <a:off x="632975" y="340192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4"/>
                    <a:pt x="1" y="144"/>
                  </a:cubicBezTo>
                  <a:lnTo>
                    <a:pt x="1" y="632"/>
                  </a:lnTo>
                  <a:cubicBezTo>
                    <a:pt x="1" y="711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1"/>
                    <a:pt x="9328" y="632"/>
                  </a:cubicBezTo>
                  <a:lnTo>
                    <a:pt x="9328" y="144"/>
                  </a:lnTo>
                  <a:cubicBezTo>
                    <a:pt x="9328" y="64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2"/>
            <p:cNvSpPr/>
            <p:nvPr/>
          </p:nvSpPr>
          <p:spPr>
            <a:xfrm>
              <a:off x="632975" y="346337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5"/>
                    <a:pt x="1" y="145"/>
                  </a:cubicBezTo>
                  <a:lnTo>
                    <a:pt x="1" y="632"/>
                  </a:lnTo>
                  <a:cubicBezTo>
                    <a:pt x="1" y="712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2"/>
                    <a:pt x="9328" y="632"/>
                  </a:cubicBezTo>
                  <a:lnTo>
                    <a:pt x="9328" y="145"/>
                  </a:lnTo>
                  <a:cubicBezTo>
                    <a:pt x="9328" y="65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" name="Google Shape;1001;p52"/>
          <p:cNvGrpSpPr/>
          <p:nvPr/>
        </p:nvGrpSpPr>
        <p:grpSpPr>
          <a:xfrm>
            <a:off x="8430784" y="1993635"/>
            <a:ext cx="520834" cy="471110"/>
            <a:chOff x="361850" y="2985150"/>
            <a:chExt cx="632925" cy="572500"/>
          </a:xfrm>
        </p:grpSpPr>
        <p:sp>
          <p:nvSpPr>
            <p:cNvPr id="1002" name="Google Shape;1002;p52"/>
            <p:cNvSpPr/>
            <p:nvPr/>
          </p:nvSpPr>
          <p:spPr>
            <a:xfrm>
              <a:off x="883625" y="302135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4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2"/>
            <p:cNvSpPr/>
            <p:nvPr/>
          </p:nvSpPr>
          <p:spPr>
            <a:xfrm>
              <a:off x="833100" y="302135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6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2"/>
            <p:cNvSpPr/>
            <p:nvPr/>
          </p:nvSpPr>
          <p:spPr>
            <a:xfrm>
              <a:off x="883625" y="309252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2"/>
            <p:cNvSpPr/>
            <p:nvPr/>
          </p:nvSpPr>
          <p:spPr>
            <a:xfrm>
              <a:off x="833100" y="309252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2"/>
            <p:cNvSpPr/>
            <p:nvPr/>
          </p:nvSpPr>
          <p:spPr>
            <a:xfrm>
              <a:off x="883625" y="3163675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2"/>
            <p:cNvSpPr/>
            <p:nvPr/>
          </p:nvSpPr>
          <p:spPr>
            <a:xfrm>
              <a:off x="833100" y="3163675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2"/>
            <p:cNvSpPr/>
            <p:nvPr/>
          </p:nvSpPr>
          <p:spPr>
            <a:xfrm>
              <a:off x="883625" y="32348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2"/>
            <p:cNvSpPr/>
            <p:nvPr/>
          </p:nvSpPr>
          <p:spPr>
            <a:xfrm>
              <a:off x="833100" y="32348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2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2"/>
            <p:cNvSpPr/>
            <p:nvPr/>
          </p:nvSpPr>
          <p:spPr>
            <a:xfrm>
              <a:off x="883625" y="330600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1"/>
                  </a:moveTo>
                  <a:lnTo>
                    <a:pt x="1" y="991"/>
                  </a:lnTo>
                  <a:lnTo>
                    <a:pt x="4194" y="991"/>
                  </a:lnTo>
                  <a:cubicBezTo>
                    <a:pt x="4333" y="991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2"/>
            <p:cNvSpPr/>
            <p:nvPr/>
          </p:nvSpPr>
          <p:spPr>
            <a:xfrm>
              <a:off x="833100" y="330600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1"/>
                  </a:moveTo>
                  <a:lnTo>
                    <a:pt x="0" y="991"/>
                  </a:lnTo>
                  <a:lnTo>
                    <a:pt x="2151" y="991"/>
                  </a:lnTo>
                  <a:cubicBezTo>
                    <a:pt x="2425" y="991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2"/>
            <p:cNvSpPr/>
            <p:nvPr/>
          </p:nvSpPr>
          <p:spPr>
            <a:xfrm>
              <a:off x="883625" y="33771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2"/>
            <p:cNvSpPr/>
            <p:nvPr/>
          </p:nvSpPr>
          <p:spPr>
            <a:xfrm>
              <a:off x="833100" y="33771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7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2"/>
            <p:cNvSpPr/>
            <p:nvPr/>
          </p:nvSpPr>
          <p:spPr>
            <a:xfrm>
              <a:off x="883625" y="344830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2"/>
            <p:cNvSpPr/>
            <p:nvPr/>
          </p:nvSpPr>
          <p:spPr>
            <a:xfrm>
              <a:off x="833100" y="344830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7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2"/>
            <p:cNvSpPr/>
            <p:nvPr/>
          </p:nvSpPr>
          <p:spPr>
            <a:xfrm>
              <a:off x="883625" y="351947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2"/>
            <p:cNvSpPr/>
            <p:nvPr/>
          </p:nvSpPr>
          <p:spPr>
            <a:xfrm>
              <a:off x="833100" y="351947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2"/>
            <p:cNvSpPr/>
            <p:nvPr/>
          </p:nvSpPr>
          <p:spPr>
            <a:xfrm>
              <a:off x="536675" y="2985150"/>
              <a:ext cx="284200" cy="572500"/>
            </a:xfrm>
            <a:custGeom>
              <a:rect b="b" l="l" r="r" t="t"/>
              <a:pathLst>
                <a:path extrusionOk="0" h="22900" w="11368">
                  <a:moveTo>
                    <a:pt x="608" y="0"/>
                  </a:moveTo>
                  <a:cubicBezTo>
                    <a:pt x="272" y="0"/>
                    <a:pt x="0" y="272"/>
                    <a:pt x="0" y="608"/>
                  </a:cubicBezTo>
                  <a:lnTo>
                    <a:pt x="0" y="22291"/>
                  </a:lnTo>
                  <a:cubicBezTo>
                    <a:pt x="0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7" y="22627"/>
                    <a:pt x="11367" y="22291"/>
                  </a:cubicBezTo>
                  <a:lnTo>
                    <a:pt x="11367" y="608"/>
                  </a:lnTo>
                  <a:cubicBezTo>
                    <a:pt x="11367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2"/>
            <p:cNvSpPr/>
            <p:nvPr/>
          </p:nvSpPr>
          <p:spPr>
            <a:xfrm>
              <a:off x="601375" y="2985150"/>
              <a:ext cx="284225" cy="572500"/>
            </a:xfrm>
            <a:custGeom>
              <a:rect b="b" l="l" r="r" t="t"/>
              <a:pathLst>
                <a:path extrusionOk="0" h="22900" w="11369">
                  <a:moveTo>
                    <a:pt x="608" y="0"/>
                  </a:moveTo>
                  <a:cubicBezTo>
                    <a:pt x="272" y="0"/>
                    <a:pt x="1" y="272"/>
                    <a:pt x="1" y="608"/>
                  </a:cubicBezTo>
                  <a:lnTo>
                    <a:pt x="1" y="22291"/>
                  </a:lnTo>
                  <a:cubicBezTo>
                    <a:pt x="1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9" y="22627"/>
                    <a:pt x="11369" y="22291"/>
                  </a:cubicBezTo>
                  <a:lnTo>
                    <a:pt x="11369" y="608"/>
                  </a:lnTo>
                  <a:cubicBezTo>
                    <a:pt x="11369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2"/>
            <p:cNvSpPr/>
            <p:nvPr/>
          </p:nvSpPr>
          <p:spPr>
            <a:xfrm>
              <a:off x="361850" y="302135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2"/>
            <p:cNvSpPr/>
            <p:nvPr/>
          </p:nvSpPr>
          <p:spPr>
            <a:xfrm>
              <a:off x="505850" y="302135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6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2"/>
            <p:cNvSpPr/>
            <p:nvPr/>
          </p:nvSpPr>
          <p:spPr>
            <a:xfrm>
              <a:off x="361850" y="309252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2"/>
            <p:cNvSpPr/>
            <p:nvPr/>
          </p:nvSpPr>
          <p:spPr>
            <a:xfrm>
              <a:off x="505850" y="309252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2"/>
            <p:cNvSpPr/>
            <p:nvPr/>
          </p:nvSpPr>
          <p:spPr>
            <a:xfrm>
              <a:off x="361850" y="3163675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2"/>
            <p:cNvSpPr/>
            <p:nvPr/>
          </p:nvSpPr>
          <p:spPr>
            <a:xfrm>
              <a:off x="505850" y="3163675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2"/>
            <p:cNvSpPr/>
            <p:nvPr/>
          </p:nvSpPr>
          <p:spPr>
            <a:xfrm>
              <a:off x="361850" y="32348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2"/>
            <p:cNvSpPr/>
            <p:nvPr/>
          </p:nvSpPr>
          <p:spPr>
            <a:xfrm>
              <a:off x="505850" y="32348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2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2"/>
            <p:cNvSpPr/>
            <p:nvPr/>
          </p:nvSpPr>
          <p:spPr>
            <a:xfrm>
              <a:off x="361850" y="330600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1"/>
                  </a:moveTo>
                  <a:cubicBezTo>
                    <a:pt x="114" y="1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1"/>
                    <a:pt x="253" y="991"/>
                  </a:cubicBezTo>
                  <a:lnTo>
                    <a:pt x="6386" y="991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2"/>
            <p:cNvSpPr/>
            <p:nvPr/>
          </p:nvSpPr>
          <p:spPr>
            <a:xfrm>
              <a:off x="505850" y="330600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1"/>
                    <a:pt x="496" y="991"/>
                  </a:cubicBezTo>
                  <a:lnTo>
                    <a:pt x="2648" y="991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2"/>
            <p:cNvSpPr/>
            <p:nvPr/>
          </p:nvSpPr>
          <p:spPr>
            <a:xfrm>
              <a:off x="361850" y="33771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2"/>
            <p:cNvSpPr/>
            <p:nvPr/>
          </p:nvSpPr>
          <p:spPr>
            <a:xfrm>
              <a:off x="505850" y="33771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7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2"/>
            <p:cNvSpPr/>
            <p:nvPr/>
          </p:nvSpPr>
          <p:spPr>
            <a:xfrm>
              <a:off x="361850" y="344830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2"/>
            <p:cNvSpPr/>
            <p:nvPr/>
          </p:nvSpPr>
          <p:spPr>
            <a:xfrm>
              <a:off x="505850" y="344830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7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2"/>
            <p:cNvSpPr/>
            <p:nvPr/>
          </p:nvSpPr>
          <p:spPr>
            <a:xfrm>
              <a:off x="361850" y="351947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2"/>
            <p:cNvSpPr/>
            <p:nvPr/>
          </p:nvSpPr>
          <p:spPr>
            <a:xfrm>
              <a:off x="505850" y="351947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2"/>
            <p:cNvSpPr/>
            <p:nvPr/>
          </p:nvSpPr>
          <p:spPr>
            <a:xfrm>
              <a:off x="632975" y="3046150"/>
              <a:ext cx="233225" cy="122400"/>
            </a:xfrm>
            <a:custGeom>
              <a:rect b="b" l="l" r="r" t="t"/>
              <a:pathLst>
                <a:path extrusionOk="0" h="4896" w="9329">
                  <a:moveTo>
                    <a:pt x="641" y="0"/>
                  </a:moveTo>
                  <a:cubicBezTo>
                    <a:pt x="288" y="0"/>
                    <a:pt x="1" y="286"/>
                    <a:pt x="1" y="639"/>
                  </a:cubicBezTo>
                  <a:lnTo>
                    <a:pt x="1" y="4256"/>
                  </a:lnTo>
                  <a:cubicBezTo>
                    <a:pt x="1" y="4608"/>
                    <a:pt x="288" y="4896"/>
                    <a:pt x="641" y="4896"/>
                  </a:cubicBezTo>
                  <a:lnTo>
                    <a:pt x="8688" y="4896"/>
                  </a:lnTo>
                  <a:cubicBezTo>
                    <a:pt x="9042" y="4896"/>
                    <a:pt x="9328" y="4608"/>
                    <a:pt x="9328" y="4256"/>
                  </a:cubicBezTo>
                  <a:lnTo>
                    <a:pt x="9328" y="639"/>
                  </a:lnTo>
                  <a:cubicBezTo>
                    <a:pt x="9328" y="286"/>
                    <a:pt x="9042" y="0"/>
                    <a:pt x="86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2"/>
            <p:cNvSpPr/>
            <p:nvPr/>
          </p:nvSpPr>
          <p:spPr>
            <a:xfrm>
              <a:off x="632975" y="3340450"/>
              <a:ext cx="233225" cy="19425"/>
            </a:xfrm>
            <a:custGeom>
              <a:rect b="b" l="l" r="r" t="t"/>
              <a:pathLst>
                <a:path extrusionOk="0" h="777" w="9329">
                  <a:moveTo>
                    <a:pt x="145" y="0"/>
                  </a:moveTo>
                  <a:cubicBezTo>
                    <a:pt x="65" y="0"/>
                    <a:pt x="1" y="65"/>
                    <a:pt x="1" y="144"/>
                  </a:cubicBezTo>
                  <a:lnTo>
                    <a:pt x="1" y="631"/>
                  </a:lnTo>
                  <a:cubicBezTo>
                    <a:pt x="1" y="710"/>
                    <a:pt x="65" y="776"/>
                    <a:pt x="145" y="776"/>
                  </a:cubicBezTo>
                  <a:lnTo>
                    <a:pt x="9185" y="776"/>
                  </a:lnTo>
                  <a:cubicBezTo>
                    <a:pt x="9264" y="776"/>
                    <a:pt x="9328" y="710"/>
                    <a:pt x="9328" y="631"/>
                  </a:cubicBezTo>
                  <a:lnTo>
                    <a:pt x="9328" y="144"/>
                  </a:lnTo>
                  <a:cubicBezTo>
                    <a:pt x="9328" y="65"/>
                    <a:pt x="9264" y="0"/>
                    <a:pt x="9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2"/>
            <p:cNvSpPr/>
            <p:nvPr/>
          </p:nvSpPr>
          <p:spPr>
            <a:xfrm>
              <a:off x="632975" y="340192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4"/>
                    <a:pt x="1" y="144"/>
                  </a:cubicBezTo>
                  <a:lnTo>
                    <a:pt x="1" y="632"/>
                  </a:lnTo>
                  <a:cubicBezTo>
                    <a:pt x="1" y="711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1"/>
                    <a:pt x="9328" y="632"/>
                  </a:cubicBezTo>
                  <a:lnTo>
                    <a:pt x="9328" y="144"/>
                  </a:lnTo>
                  <a:cubicBezTo>
                    <a:pt x="9328" y="64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2"/>
            <p:cNvSpPr/>
            <p:nvPr/>
          </p:nvSpPr>
          <p:spPr>
            <a:xfrm>
              <a:off x="632975" y="346337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5"/>
                    <a:pt x="1" y="145"/>
                  </a:cubicBezTo>
                  <a:lnTo>
                    <a:pt x="1" y="632"/>
                  </a:lnTo>
                  <a:cubicBezTo>
                    <a:pt x="1" y="712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2"/>
                    <a:pt x="9328" y="632"/>
                  </a:cubicBezTo>
                  <a:lnTo>
                    <a:pt x="9328" y="145"/>
                  </a:lnTo>
                  <a:cubicBezTo>
                    <a:pt x="9328" y="65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" name="Google Shape;1040;p52"/>
          <p:cNvGrpSpPr/>
          <p:nvPr/>
        </p:nvGrpSpPr>
        <p:grpSpPr>
          <a:xfrm>
            <a:off x="418348" y="4192049"/>
            <a:ext cx="346379" cy="411944"/>
            <a:chOff x="1117250" y="3390825"/>
            <a:chExt cx="420925" cy="500600"/>
          </a:xfrm>
        </p:grpSpPr>
        <p:sp>
          <p:nvSpPr>
            <p:cNvPr id="1041" name="Google Shape;1041;p52"/>
            <p:cNvSpPr/>
            <p:nvPr/>
          </p:nvSpPr>
          <p:spPr>
            <a:xfrm>
              <a:off x="1491525" y="342250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1"/>
                  </a:moveTo>
                  <a:lnTo>
                    <a:pt x="0" y="866"/>
                  </a:lnTo>
                  <a:lnTo>
                    <a:pt x="1645" y="866"/>
                  </a:lnTo>
                  <a:cubicBezTo>
                    <a:pt x="1766" y="866"/>
                    <a:pt x="1865" y="767"/>
                    <a:pt x="1865" y="646"/>
                  </a:cubicBezTo>
                  <a:lnTo>
                    <a:pt x="1865" y="221"/>
                  </a:lnTo>
                  <a:cubicBezTo>
                    <a:pt x="1865" y="98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2"/>
            <p:cNvSpPr/>
            <p:nvPr/>
          </p:nvSpPr>
          <p:spPr>
            <a:xfrm>
              <a:off x="144732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1"/>
                  </a:moveTo>
                  <a:lnTo>
                    <a:pt x="0" y="866"/>
                  </a:lnTo>
                  <a:lnTo>
                    <a:pt x="1881" y="866"/>
                  </a:lnTo>
                  <a:cubicBezTo>
                    <a:pt x="2120" y="866"/>
                    <a:pt x="2315" y="673"/>
                    <a:pt x="2315" y="433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2"/>
            <p:cNvSpPr/>
            <p:nvPr/>
          </p:nvSpPr>
          <p:spPr>
            <a:xfrm>
              <a:off x="1491525" y="34847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2"/>
            <p:cNvSpPr/>
            <p:nvPr/>
          </p:nvSpPr>
          <p:spPr>
            <a:xfrm>
              <a:off x="144732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5"/>
                  </a:cubicBezTo>
                  <a:cubicBezTo>
                    <a:pt x="2315" y="195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2"/>
            <p:cNvSpPr/>
            <p:nvPr/>
          </p:nvSpPr>
          <p:spPr>
            <a:xfrm>
              <a:off x="1491525" y="354695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5"/>
                  </a:cubicBezTo>
                  <a:lnTo>
                    <a:pt x="1865" y="220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2"/>
            <p:cNvSpPr/>
            <p:nvPr/>
          </p:nvSpPr>
          <p:spPr>
            <a:xfrm>
              <a:off x="144732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2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2"/>
            <p:cNvSpPr/>
            <p:nvPr/>
          </p:nvSpPr>
          <p:spPr>
            <a:xfrm>
              <a:off x="1491525" y="3609150"/>
              <a:ext cx="46650" cy="21725"/>
            </a:xfrm>
            <a:custGeom>
              <a:rect b="b" l="l" r="r" t="t"/>
              <a:pathLst>
                <a:path extrusionOk="0" h="869" w="1866">
                  <a:moveTo>
                    <a:pt x="0" y="0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2"/>
            <p:cNvSpPr/>
            <p:nvPr/>
          </p:nvSpPr>
          <p:spPr>
            <a:xfrm>
              <a:off x="144732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0" y="0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3"/>
                    <a:pt x="2315" y="434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2"/>
            <p:cNvSpPr/>
            <p:nvPr/>
          </p:nvSpPr>
          <p:spPr>
            <a:xfrm>
              <a:off x="1491525" y="3671375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1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2"/>
            <p:cNvSpPr/>
            <p:nvPr/>
          </p:nvSpPr>
          <p:spPr>
            <a:xfrm>
              <a:off x="144732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4"/>
                    <a:pt x="2315" y="434"/>
                  </a:cubicBezTo>
                  <a:cubicBezTo>
                    <a:pt x="2315" y="194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2"/>
            <p:cNvSpPr/>
            <p:nvPr/>
          </p:nvSpPr>
          <p:spPr>
            <a:xfrm>
              <a:off x="1491525" y="37336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2"/>
            <p:cNvSpPr/>
            <p:nvPr/>
          </p:nvSpPr>
          <p:spPr>
            <a:xfrm>
              <a:off x="144732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4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2"/>
            <p:cNvSpPr/>
            <p:nvPr/>
          </p:nvSpPr>
          <p:spPr>
            <a:xfrm>
              <a:off x="1491525" y="37958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70"/>
                    <a:pt x="1865" y="647"/>
                  </a:cubicBezTo>
                  <a:lnTo>
                    <a:pt x="1865" y="222"/>
                  </a:lnTo>
                  <a:cubicBezTo>
                    <a:pt x="1865" y="101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2"/>
            <p:cNvSpPr/>
            <p:nvPr/>
          </p:nvSpPr>
          <p:spPr>
            <a:xfrm>
              <a:off x="144732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5"/>
                    <a:pt x="2315" y="435"/>
                  </a:cubicBezTo>
                  <a:cubicBezTo>
                    <a:pt x="2315" y="196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2"/>
            <p:cNvSpPr/>
            <p:nvPr/>
          </p:nvSpPr>
          <p:spPr>
            <a:xfrm>
              <a:off x="1491525" y="385805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2"/>
            <p:cNvSpPr/>
            <p:nvPr/>
          </p:nvSpPr>
          <p:spPr>
            <a:xfrm>
              <a:off x="144732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3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2"/>
            <p:cNvSpPr/>
            <p:nvPr/>
          </p:nvSpPr>
          <p:spPr>
            <a:xfrm>
              <a:off x="11881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8" y="0"/>
                    <a:pt x="0" y="237"/>
                    <a:pt x="0" y="531"/>
                  </a:cubicBezTo>
                  <a:lnTo>
                    <a:pt x="0" y="19493"/>
                  </a:lnTo>
                  <a:cubicBezTo>
                    <a:pt x="0" y="19786"/>
                    <a:pt x="238" y="20023"/>
                    <a:pt x="533" y="20023"/>
                  </a:cubicBezTo>
                  <a:lnTo>
                    <a:pt x="9410" y="20023"/>
                  </a:lnTo>
                  <a:cubicBezTo>
                    <a:pt x="9704" y="20023"/>
                    <a:pt x="9941" y="19786"/>
                    <a:pt x="9941" y="19493"/>
                  </a:cubicBezTo>
                  <a:lnTo>
                    <a:pt x="9941" y="531"/>
                  </a:lnTo>
                  <a:cubicBezTo>
                    <a:pt x="9941" y="237"/>
                    <a:pt x="9704" y="0"/>
                    <a:pt x="9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2"/>
            <p:cNvSpPr/>
            <p:nvPr/>
          </p:nvSpPr>
          <p:spPr>
            <a:xfrm>
              <a:off x="12447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9" y="0"/>
                    <a:pt x="1" y="237"/>
                    <a:pt x="1" y="531"/>
                  </a:cubicBezTo>
                  <a:lnTo>
                    <a:pt x="1" y="19493"/>
                  </a:lnTo>
                  <a:cubicBezTo>
                    <a:pt x="1" y="19786"/>
                    <a:pt x="239" y="20023"/>
                    <a:pt x="533" y="20023"/>
                  </a:cubicBezTo>
                  <a:lnTo>
                    <a:pt x="9409" y="20023"/>
                  </a:lnTo>
                  <a:cubicBezTo>
                    <a:pt x="9703" y="20023"/>
                    <a:pt x="9940" y="19786"/>
                    <a:pt x="9940" y="19493"/>
                  </a:cubicBezTo>
                  <a:lnTo>
                    <a:pt x="9940" y="531"/>
                  </a:lnTo>
                  <a:cubicBezTo>
                    <a:pt x="9940" y="237"/>
                    <a:pt x="9703" y="0"/>
                    <a:pt x="9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2"/>
            <p:cNvSpPr/>
            <p:nvPr/>
          </p:nvSpPr>
          <p:spPr>
            <a:xfrm>
              <a:off x="1427700" y="3427100"/>
              <a:ext cx="29275" cy="428100"/>
            </a:xfrm>
            <a:custGeom>
              <a:rect b="b" l="l" r="r" t="t"/>
              <a:pathLst>
                <a:path extrusionOk="0" h="17124" w="1171">
                  <a:moveTo>
                    <a:pt x="1" y="0"/>
                  </a:moveTo>
                  <a:cubicBezTo>
                    <a:pt x="262" y="0"/>
                    <a:pt x="470" y="208"/>
                    <a:pt x="470" y="469"/>
                  </a:cubicBezTo>
                  <a:lnTo>
                    <a:pt x="470" y="16651"/>
                  </a:lnTo>
                  <a:cubicBezTo>
                    <a:pt x="470" y="16912"/>
                    <a:pt x="262" y="17124"/>
                    <a:pt x="1" y="17124"/>
                  </a:cubicBezTo>
                  <a:lnTo>
                    <a:pt x="699" y="17124"/>
                  </a:lnTo>
                  <a:cubicBezTo>
                    <a:pt x="961" y="17124"/>
                    <a:pt x="1170" y="16912"/>
                    <a:pt x="1170" y="16651"/>
                  </a:cubicBezTo>
                  <a:lnTo>
                    <a:pt x="1170" y="469"/>
                  </a:lnTo>
                  <a:cubicBezTo>
                    <a:pt x="1170" y="208"/>
                    <a:pt x="961" y="0"/>
                    <a:pt x="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2"/>
            <p:cNvSpPr/>
            <p:nvPr/>
          </p:nvSpPr>
          <p:spPr>
            <a:xfrm>
              <a:off x="1280975" y="3427100"/>
              <a:ext cx="158500" cy="428100"/>
            </a:xfrm>
            <a:custGeom>
              <a:rect b="b" l="l" r="r" t="t"/>
              <a:pathLst>
                <a:path extrusionOk="0" h="17124" w="6340">
                  <a:moveTo>
                    <a:pt x="472" y="0"/>
                  </a:moveTo>
                  <a:cubicBezTo>
                    <a:pt x="209" y="0"/>
                    <a:pt x="1" y="208"/>
                    <a:pt x="1" y="469"/>
                  </a:cubicBezTo>
                  <a:lnTo>
                    <a:pt x="1" y="16651"/>
                  </a:lnTo>
                  <a:cubicBezTo>
                    <a:pt x="1" y="16912"/>
                    <a:pt x="209" y="17124"/>
                    <a:pt x="472" y="17124"/>
                  </a:cubicBezTo>
                  <a:lnTo>
                    <a:pt x="5870" y="17124"/>
                  </a:lnTo>
                  <a:cubicBezTo>
                    <a:pt x="6131" y="17124"/>
                    <a:pt x="6339" y="16912"/>
                    <a:pt x="6339" y="16651"/>
                  </a:cubicBezTo>
                  <a:lnTo>
                    <a:pt x="6339" y="469"/>
                  </a:lnTo>
                  <a:cubicBezTo>
                    <a:pt x="6339" y="208"/>
                    <a:pt x="6131" y="0"/>
                    <a:pt x="5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2"/>
            <p:cNvSpPr/>
            <p:nvPr/>
          </p:nvSpPr>
          <p:spPr>
            <a:xfrm>
              <a:off x="1117250" y="342250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1"/>
                  </a:moveTo>
                  <a:cubicBezTo>
                    <a:pt x="98" y="1"/>
                    <a:pt x="0" y="98"/>
                    <a:pt x="0" y="221"/>
                  </a:cubicBezTo>
                  <a:lnTo>
                    <a:pt x="0" y="646"/>
                  </a:lnTo>
                  <a:cubicBezTo>
                    <a:pt x="0" y="767"/>
                    <a:pt x="98" y="866"/>
                    <a:pt x="220" y="866"/>
                  </a:cubicBezTo>
                  <a:lnTo>
                    <a:pt x="2304" y="866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2"/>
            <p:cNvSpPr/>
            <p:nvPr/>
          </p:nvSpPr>
          <p:spPr>
            <a:xfrm>
              <a:off x="116117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1"/>
                  </a:moveTo>
                  <a:cubicBezTo>
                    <a:pt x="195" y="1"/>
                    <a:pt x="0" y="194"/>
                    <a:pt x="0" y="433"/>
                  </a:cubicBezTo>
                  <a:cubicBezTo>
                    <a:pt x="0" y="673"/>
                    <a:pt x="195" y="866"/>
                    <a:pt x="433" y="866"/>
                  </a:cubicBezTo>
                  <a:lnTo>
                    <a:pt x="2315" y="866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2"/>
            <p:cNvSpPr/>
            <p:nvPr/>
          </p:nvSpPr>
          <p:spPr>
            <a:xfrm>
              <a:off x="1117250" y="34847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2"/>
            <p:cNvSpPr/>
            <p:nvPr/>
          </p:nvSpPr>
          <p:spPr>
            <a:xfrm>
              <a:off x="116117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5"/>
                    <a:pt x="0" y="435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2"/>
            <p:cNvSpPr/>
            <p:nvPr/>
          </p:nvSpPr>
          <p:spPr>
            <a:xfrm>
              <a:off x="1117250" y="354695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0"/>
                  </a:moveTo>
                  <a:cubicBezTo>
                    <a:pt x="98" y="0"/>
                    <a:pt x="0" y="99"/>
                    <a:pt x="0" y="220"/>
                  </a:cubicBezTo>
                  <a:lnTo>
                    <a:pt x="0" y="645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2"/>
            <p:cNvSpPr/>
            <p:nvPr/>
          </p:nvSpPr>
          <p:spPr>
            <a:xfrm>
              <a:off x="116117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2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2"/>
            <p:cNvSpPr/>
            <p:nvPr/>
          </p:nvSpPr>
          <p:spPr>
            <a:xfrm>
              <a:off x="1117250" y="3609150"/>
              <a:ext cx="57600" cy="21725"/>
            </a:xfrm>
            <a:custGeom>
              <a:rect b="b" l="l" r="r" t="t"/>
              <a:pathLst>
                <a:path extrusionOk="0" h="869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2"/>
            <p:cNvSpPr/>
            <p:nvPr/>
          </p:nvSpPr>
          <p:spPr>
            <a:xfrm>
              <a:off x="116117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433" y="0"/>
                  </a:moveTo>
                  <a:cubicBezTo>
                    <a:pt x="195" y="0"/>
                    <a:pt x="0" y="195"/>
                    <a:pt x="0" y="434"/>
                  </a:cubicBezTo>
                  <a:cubicBezTo>
                    <a:pt x="0" y="673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2"/>
            <p:cNvSpPr/>
            <p:nvPr/>
          </p:nvSpPr>
          <p:spPr>
            <a:xfrm>
              <a:off x="1117250" y="3671375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1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2"/>
            <p:cNvSpPr/>
            <p:nvPr/>
          </p:nvSpPr>
          <p:spPr>
            <a:xfrm>
              <a:off x="116117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4"/>
                    <a:pt x="0" y="434"/>
                  </a:cubicBezTo>
                  <a:cubicBezTo>
                    <a:pt x="0" y="674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2"/>
            <p:cNvSpPr/>
            <p:nvPr/>
          </p:nvSpPr>
          <p:spPr>
            <a:xfrm>
              <a:off x="1117250" y="37336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2"/>
            <p:cNvSpPr/>
            <p:nvPr/>
          </p:nvSpPr>
          <p:spPr>
            <a:xfrm>
              <a:off x="116117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4"/>
                    <a:pt x="0" y="434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2"/>
            <p:cNvSpPr/>
            <p:nvPr/>
          </p:nvSpPr>
          <p:spPr>
            <a:xfrm>
              <a:off x="1117250" y="37958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1"/>
                    <a:pt x="0" y="222"/>
                  </a:cubicBezTo>
                  <a:lnTo>
                    <a:pt x="0" y="647"/>
                  </a:lnTo>
                  <a:cubicBezTo>
                    <a:pt x="0" y="770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2"/>
            <p:cNvSpPr/>
            <p:nvPr/>
          </p:nvSpPr>
          <p:spPr>
            <a:xfrm>
              <a:off x="116117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6"/>
                    <a:pt x="0" y="435"/>
                  </a:cubicBezTo>
                  <a:cubicBezTo>
                    <a:pt x="0" y="675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2"/>
            <p:cNvSpPr/>
            <p:nvPr/>
          </p:nvSpPr>
          <p:spPr>
            <a:xfrm>
              <a:off x="1117250" y="385805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2"/>
            <p:cNvSpPr/>
            <p:nvPr/>
          </p:nvSpPr>
          <p:spPr>
            <a:xfrm>
              <a:off x="116117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3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77" name="Google Shape;1077;p52"/>
          <p:cNvCxnSpPr/>
          <p:nvPr/>
        </p:nvCxnSpPr>
        <p:spPr>
          <a:xfrm>
            <a:off x="8768575" y="3317275"/>
            <a:ext cx="4242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8" name="Google Shape;1078;p52"/>
          <p:cNvCxnSpPr/>
          <p:nvPr/>
        </p:nvCxnSpPr>
        <p:spPr>
          <a:xfrm>
            <a:off x="6990225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9" name="Google Shape;1079;p52"/>
          <p:cNvCxnSpPr/>
          <p:nvPr/>
        </p:nvCxnSpPr>
        <p:spPr>
          <a:xfrm rot="10800000">
            <a:off x="383025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0" name="Google Shape;1080;p52"/>
          <p:cNvCxnSpPr/>
          <p:nvPr/>
        </p:nvCxnSpPr>
        <p:spPr>
          <a:xfrm rot="10800000">
            <a:off x="591538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1" name="Google Shape;1081;p52"/>
          <p:cNvCxnSpPr/>
          <p:nvPr/>
        </p:nvCxnSpPr>
        <p:spPr>
          <a:xfrm>
            <a:off x="7209100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2" name="Google Shape;1082;p52"/>
          <p:cNvCxnSpPr/>
          <p:nvPr/>
        </p:nvCxnSpPr>
        <p:spPr>
          <a:xfrm>
            <a:off x="7427975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3" name="Google Shape;1083;p52"/>
          <p:cNvCxnSpPr/>
          <p:nvPr/>
        </p:nvCxnSpPr>
        <p:spPr>
          <a:xfrm>
            <a:off x="8768575" y="4302200"/>
            <a:ext cx="4242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86" name="Google Shape;1086;p53"/>
          <p:cNvSpPr txBox="1"/>
          <p:nvPr>
            <p:ph idx="1" type="subTitle"/>
          </p:nvPr>
        </p:nvSpPr>
        <p:spPr>
          <a:xfrm>
            <a:off x="4717751" y="1596750"/>
            <a:ext cx="3444900" cy="19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7" name="Google Shape;1087;p53"/>
          <p:cNvSpPr txBox="1"/>
          <p:nvPr>
            <p:ph idx="2" type="subTitle"/>
          </p:nvPr>
        </p:nvSpPr>
        <p:spPr>
          <a:xfrm>
            <a:off x="981425" y="1596750"/>
            <a:ext cx="3444900" cy="19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8" name="Google Shape;1088;p53"/>
          <p:cNvSpPr/>
          <p:nvPr/>
        </p:nvSpPr>
        <p:spPr>
          <a:xfrm>
            <a:off x="-6850" y="273600"/>
            <a:ext cx="8809625" cy="4350075"/>
          </a:xfrm>
          <a:custGeom>
            <a:rect b="b" l="l" r="r" t="t"/>
            <a:pathLst>
              <a:path extrusionOk="0" h="174003" w="352385">
                <a:moveTo>
                  <a:pt x="0" y="0"/>
                </a:moveTo>
                <a:lnTo>
                  <a:pt x="340073" y="0"/>
                </a:lnTo>
                <a:lnTo>
                  <a:pt x="352385" y="13132"/>
                </a:lnTo>
                <a:lnTo>
                  <a:pt x="352385" y="174003"/>
                </a:lnTo>
                <a:lnTo>
                  <a:pt x="111625" y="174003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089" name="Google Shape;1089;p53"/>
          <p:cNvGrpSpPr/>
          <p:nvPr/>
        </p:nvGrpSpPr>
        <p:grpSpPr>
          <a:xfrm>
            <a:off x="1892827" y="4480146"/>
            <a:ext cx="899923" cy="288735"/>
            <a:chOff x="1133575" y="3018825"/>
            <a:chExt cx="1093600" cy="350875"/>
          </a:xfrm>
        </p:grpSpPr>
        <p:sp>
          <p:nvSpPr>
            <p:cNvPr id="1090" name="Google Shape;1090;p53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3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3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3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3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3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3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3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3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3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3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3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3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3" name="Google Shape;1103;p53"/>
          <p:cNvSpPr/>
          <p:nvPr/>
        </p:nvSpPr>
        <p:spPr>
          <a:xfrm>
            <a:off x="8749024" y="456636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53"/>
          <p:cNvSpPr/>
          <p:nvPr/>
        </p:nvSpPr>
        <p:spPr>
          <a:xfrm>
            <a:off x="6382474" y="456636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5" name="Google Shape;1105;p53"/>
          <p:cNvGrpSpPr/>
          <p:nvPr/>
        </p:nvGrpSpPr>
        <p:grpSpPr>
          <a:xfrm>
            <a:off x="8417090" y="3407362"/>
            <a:ext cx="503100" cy="891304"/>
            <a:chOff x="5800375" y="1914075"/>
            <a:chExt cx="611375" cy="1083125"/>
          </a:xfrm>
        </p:grpSpPr>
        <p:sp>
          <p:nvSpPr>
            <p:cNvPr id="1106" name="Google Shape;1106;p53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3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3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3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3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3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3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3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3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3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3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3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3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3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3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23" name="Google Shape;1123;p54"/>
          <p:cNvSpPr txBox="1"/>
          <p:nvPr>
            <p:ph idx="1" type="subTitle"/>
          </p:nvPr>
        </p:nvSpPr>
        <p:spPr>
          <a:xfrm>
            <a:off x="720000" y="3126800"/>
            <a:ext cx="22818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4" name="Google Shape;1124;p54"/>
          <p:cNvSpPr txBox="1"/>
          <p:nvPr>
            <p:ph idx="2" type="subTitle"/>
          </p:nvPr>
        </p:nvSpPr>
        <p:spPr>
          <a:xfrm>
            <a:off x="3431100" y="3126800"/>
            <a:ext cx="22818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5" name="Google Shape;1125;p54"/>
          <p:cNvSpPr txBox="1"/>
          <p:nvPr>
            <p:ph idx="3" type="subTitle"/>
          </p:nvPr>
        </p:nvSpPr>
        <p:spPr>
          <a:xfrm>
            <a:off x="6142200" y="3126800"/>
            <a:ext cx="22818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6" name="Google Shape;1126;p54"/>
          <p:cNvSpPr txBox="1"/>
          <p:nvPr>
            <p:ph idx="4" type="subTitle"/>
          </p:nvPr>
        </p:nvSpPr>
        <p:spPr>
          <a:xfrm>
            <a:off x="720000" y="2267712"/>
            <a:ext cx="2281800" cy="92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27" name="Google Shape;1127;p54"/>
          <p:cNvSpPr txBox="1"/>
          <p:nvPr>
            <p:ph idx="5" type="subTitle"/>
          </p:nvPr>
        </p:nvSpPr>
        <p:spPr>
          <a:xfrm>
            <a:off x="3431104" y="2267712"/>
            <a:ext cx="2281800" cy="92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28" name="Google Shape;1128;p54"/>
          <p:cNvSpPr txBox="1"/>
          <p:nvPr>
            <p:ph idx="6" type="subTitle"/>
          </p:nvPr>
        </p:nvSpPr>
        <p:spPr>
          <a:xfrm>
            <a:off x="6142200" y="2267712"/>
            <a:ext cx="2281800" cy="92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29" name="Google Shape;1129;p54"/>
          <p:cNvSpPr/>
          <p:nvPr/>
        </p:nvSpPr>
        <p:spPr>
          <a:xfrm>
            <a:off x="7578450" y="-20525"/>
            <a:ext cx="1217475" cy="4686200"/>
          </a:xfrm>
          <a:custGeom>
            <a:rect b="b" l="l" r="r" t="t"/>
            <a:pathLst>
              <a:path extrusionOk="0" h="187448" w="48699">
                <a:moveTo>
                  <a:pt x="0" y="187448"/>
                </a:moveTo>
                <a:lnTo>
                  <a:pt x="22982" y="187448"/>
                </a:lnTo>
                <a:lnTo>
                  <a:pt x="48699" y="169079"/>
                </a:lnTo>
                <a:lnTo>
                  <a:pt x="48152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130" name="Google Shape;1130;p54"/>
          <p:cNvGrpSpPr/>
          <p:nvPr/>
        </p:nvGrpSpPr>
        <p:grpSpPr>
          <a:xfrm flipH="1">
            <a:off x="6930409" y="4411026"/>
            <a:ext cx="839769" cy="538341"/>
            <a:chOff x="3614600" y="3860125"/>
            <a:chExt cx="1020500" cy="654200"/>
          </a:xfrm>
        </p:grpSpPr>
        <p:sp>
          <p:nvSpPr>
            <p:cNvPr id="1131" name="Google Shape;1131;p54"/>
            <p:cNvSpPr/>
            <p:nvPr/>
          </p:nvSpPr>
          <p:spPr>
            <a:xfrm>
              <a:off x="3614600" y="3860125"/>
              <a:ext cx="654225" cy="654200"/>
            </a:xfrm>
            <a:custGeom>
              <a:rect b="b" l="l" r="r" t="t"/>
              <a:pathLst>
                <a:path extrusionOk="0" h="26168" w="26169">
                  <a:moveTo>
                    <a:pt x="13085" y="1228"/>
                  </a:moveTo>
                  <a:cubicBezTo>
                    <a:pt x="19622" y="1228"/>
                    <a:pt x="24941" y="6547"/>
                    <a:pt x="24941" y="13084"/>
                  </a:cubicBezTo>
                  <a:cubicBezTo>
                    <a:pt x="24941" y="19276"/>
                    <a:pt x="20109" y="24471"/>
                    <a:pt x="13939" y="24909"/>
                  </a:cubicBezTo>
                  <a:cubicBezTo>
                    <a:pt x="13658" y="24929"/>
                    <a:pt x="13370" y="24939"/>
                    <a:pt x="13085" y="24939"/>
                  </a:cubicBezTo>
                  <a:cubicBezTo>
                    <a:pt x="8422" y="24939"/>
                    <a:pt x="4176" y="22192"/>
                    <a:pt x="2264" y="17938"/>
                  </a:cubicBezTo>
                  <a:cubicBezTo>
                    <a:pt x="1576" y="16411"/>
                    <a:pt x="1228" y="14777"/>
                    <a:pt x="1228" y="13084"/>
                  </a:cubicBezTo>
                  <a:cubicBezTo>
                    <a:pt x="1228" y="6547"/>
                    <a:pt x="6546" y="1228"/>
                    <a:pt x="13085" y="1228"/>
                  </a:cubicBezTo>
                  <a:close/>
                  <a:moveTo>
                    <a:pt x="13085" y="1"/>
                  </a:moveTo>
                  <a:cubicBezTo>
                    <a:pt x="5870" y="1"/>
                    <a:pt x="1" y="5870"/>
                    <a:pt x="1" y="13084"/>
                  </a:cubicBezTo>
                  <a:cubicBezTo>
                    <a:pt x="1" y="14952"/>
                    <a:pt x="386" y="16755"/>
                    <a:pt x="1145" y="18441"/>
                  </a:cubicBezTo>
                  <a:cubicBezTo>
                    <a:pt x="3253" y="23135"/>
                    <a:pt x="7940" y="26168"/>
                    <a:pt x="13085" y="26168"/>
                  </a:cubicBezTo>
                  <a:cubicBezTo>
                    <a:pt x="13400" y="26168"/>
                    <a:pt x="13717" y="26157"/>
                    <a:pt x="14027" y="26133"/>
                  </a:cubicBezTo>
                  <a:cubicBezTo>
                    <a:pt x="20835" y="25650"/>
                    <a:pt x="26169" y="19918"/>
                    <a:pt x="26169" y="13084"/>
                  </a:cubicBezTo>
                  <a:cubicBezTo>
                    <a:pt x="26169" y="5870"/>
                    <a:pt x="20299" y="1"/>
                    <a:pt x="13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54"/>
            <p:cNvSpPr/>
            <p:nvPr/>
          </p:nvSpPr>
          <p:spPr>
            <a:xfrm>
              <a:off x="3690050" y="3935575"/>
              <a:ext cx="711550" cy="503275"/>
            </a:xfrm>
            <a:custGeom>
              <a:rect b="b" l="l" r="r" t="t"/>
              <a:pathLst>
                <a:path extrusionOk="0" h="20131" w="28462">
                  <a:moveTo>
                    <a:pt x="10065" y="1"/>
                  </a:moveTo>
                  <a:cubicBezTo>
                    <a:pt x="4507" y="1"/>
                    <a:pt x="1" y="4507"/>
                    <a:pt x="1" y="10066"/>
                  </a:cubicBezTo>
                  <a:cubicBezTo>
                    <a:pt x="1" y="11534"/>
                    <a:pt x="316" y="12930"/>
                    <a:pt x="881" y="14186"/>
                  </a:cubicBezTo>
                  <a:cubicBezTo>
                    <a:pt x="2455" y="17692"/>
                    <a:pt x="5975" y="20131"/>
                    <a:pt x="10065" y="20131"/>
                  </a:cubicBezTo>
                  <a:lnTo>
                    <a:pt x="28462" y="20131"/>
                  </a:lnTo>
                  <a:lnTo>
                    <a:pt x="284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54"/>
            <p:cNvSpPr/>
            <p:nvPr/>
          </p:nvSpPr>
          <p:spPr>
            <a:xfrm>
              <a:off x="4131800" y="3935575"/>
              <a:ext cx="503300" cy="503275"/>
            </a:xfrm>
            <a:custGeom>
              <a:rect b="b" l="l" r="r" t="t"/>
              <a:pathLst>
                <a:path extrusionOk="0" h="20131" w="20132">
                  <a:moveTo>
                    <a:pt x="10066" y="1"/>
                  </a:moveTo>
                  <a:cubicBezTo>
                    <a:pt x="4507" y="1"/>
                    <a:pt x="0" y="4507"/>
                    <a:pt x="0" y="10066"/>
                  </a:cubicBezTo>
                  <a:cubicBezTo>
                    <a:pt x="0" y="11534"/>
                    <a:pt x="315" y="12930"/>
                    <a:pt x="881" y="14186"/>
                  </a:cubicBezTo>
                  <a:cubicBezTo>
                    <a:pt x="2455" y="17692"/>
                    <a:pt x="5975" y="20131"/>
                    <a:pt x="10066" y="20131"/>
                  </a:cubicBezTo>
                  <a:cubicBezTo>
                    <a:pt x="10309" y="20131"/>
                    <a:pt x="10552" y="20123"/>
                    <a:pt x="10792" y="20105"/>
                  </a:cubicBezTo>
                  <a:cubicBezTo>
                    <a:pt x="16012" y="19735"/>
                    <a:pt x="20131" y="15382"/>
                    <a:pt x="20131" y="10066"/>
                  </a:cubicBezTo>
                  <a:cubicBezTo>
                    <a:pt x="20131" y="4507"/>
                    <a:pt x="15626" y="1"/>
                    <a:pt x="100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54"/>
            <p:cNvSpPr/>
            <p:nvPr/>
          </p:nvSpPr>
          <p:spPr>
            <a:xfrm>
              <a:off x="4168025" y="3971800"/>
              <a:ext cx="430875" cy="430875"/>
            </a:xfrm>
            <a:custGeom>
              <a:rect b="b" l="l" r="r" t="t"/>
              <a:pathLst>
                <a:path extrusionOk="0" h="17235" w="17235">
                  <a:moveTo>
                    <a:pt x="8617" y="1"/>
                  </a:moveTo>
                  <a:cubicBezTo>
                    <a:pt x="3866" y="1"/>
                    <a:pt x="0" y="3865"/>
                    <a:pt x="0" y="8617"/>
                  </a:cubicBezTo>
                  <a:cubicBezTo>
                    <a:pt x="0" y="13368"/>
                    <a:pt x="3866" y="17234"/>
                    <a:pt x="8617" y="17234"/>
                  </a:cubicBezTo>
                  <a:cubicBezTo>
                    <a:pt x="13369" y="17234"/>
                    <a:pt x="17235" y="13368"/>
                    <a:pt x="17235" y="8617"/>
                  </a:cubicBezTo>
                  <a:cubicBezTo>
                    <a:pt x="17235" y="3865"/>
                    <a:pt x="13369" y="1"/>
                    <a:pt x="8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4"/>
            <p:cNvSpPr/>
            <p:nvPr/>
          </p:nvSpPr>
          <p:spPr>
            <a:xfrm>
              <a:off x="4347000" y="404775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0"/>
                  </a:moveTo>
                  <a:lnTo>
                    <a:pt x="1325" y="7"/>
                  </a:lnTo>
                  <a:cubicBezTo>
                    <a:pt x="583" y="75"/>
                    <a:pt x="1" y="698"/>
                    <a:pt x="1" y="1458"/>
                  </a:cubicBezTo>
                  <a:cubicBezTo>
                    <a:pt x="1" y="2218"/>
                    <a:pt x="583" y="2841"/>
                    <a:pt x="1325" y="2909"/>
                  </a:cubicBezTo>
                  <a:lnTo>
                    <a:pt x="1325" y="2916"/>
                  </a:lnTo>
                  <a:lnTo>
                    <a:pt x="8081" y="2916"/>
                  </a:lnTo>
                  <a:lnTo>
                    <a:pt x="80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4"/>
            <p:cNvSpPr/>
            <p:nvPr/>
          </p:nvSpPr>
          <p:spPr>
            <a:xfrm>
              <a:off x="4512550" y="404775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0"/>
                  </a:moveTo>
                  <a:cubicBezTo>
                    <a:pt x="653" y="0"/>
                    <a:pt x="1" y="653"/>
                    <a:pt x="1" y="1458"/>
                  </a:cubicBezTo>
                  <a:cubicBezTo>
                    <a:pt x="1" y="2263"/>
                    <a:pt x="653" y="2916"/>
                    <a:pt x="1459" y="2916"/>
                  </a:cubicBezTo>
                  <a:cubicBezTo>
                    <a:pt x="2263" y="2916"/>
                    <a:pt x="2916" y="2263"/>
                    <a:pt x="2916" y="1458"/>
                  </a:cubicBezTo>
                  <a:cubicBezTo>
                    <a:pt x="2916" y="653"/>
                    <a:pt x="2263" y="0"/>
                    <a:pt x="1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54"/>
            <p:cNvSpPr/>
            <p:nvPr/>
          </p:nvSpPr>
          <p:spPr>
            <a:xfrm>
              <a:off x="4347000" y="425380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1"/>
                  </a:moveTo>
                  <a:lnTo>
                    <a:pt x="1325" y="7"/>
                  </a:lnTo>
                  <a:cubicBezTo>
                    <a:pt x="583" y="74"/>
                    <a:pt x="1" y="698"/>
                    <a:pt x="1" y="1457"/>
                  </a:cubicBezTo>
                  <a:cubicBezTo>
                    <a:pt x="1" y="2219"/>
                    <a:pt x="583" y="2842"/>
                    <a:pt x="1325" y="2908"/>
                  </a:cubicBezTo>
                  <a:lnTo>
                    <a:pt x="1325" y="2915"/>
                  </a:lnTo>
                  <a:lnTo>
                    <a:pt x="8081" y="2915"/>
                  </a:lnTo>
                  <a:lnTo>
                    <a:pt x="80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54"/>
            <p:cNvSpPr/>
            <p:nvPr/>
          </p:nvSpPr>
          <p:spPr>
            <a:xfrm>
              <a:off x="4512550" y="425380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1"/>
                  </a:moveTo>
                  <a:cubicBezTo>
                    <a:pt x="653" y="1"/>
                    <a:pt x="1" y="653"/>
                    <a:pt x="1" y="1457"/>
                  </a:cubicBezTo>
                  <a:cubicBezTo>
                    <a:pt x="1" y="2263"/>
                    <a:pt x="653" y="2915"/>
                    <a:pt x="1459" y="2915"/>
                  </a:cubicBezTo>
                  <a:cubicBezTo>
                    <a:pt x="2263" y="2915"/>
                    <a:pt x="2916" y="2263"/>
                    <a:pt x="2916" y="1457"/>
                  </a:cubicBezTo>
                  <a:cubicBezTo>
                    <a:pt x="2916" y="653"/>
                    <a:pt x="2263" y="1"/>
                    <a:pt x="14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4"/>
            <p:cNvSpPr/>
            <p:nvPr/>
          </p:nvSpPr>
          <p:spPr>
            <a:xfrm>
              <a:off x="3712050" y="4290225"/>
              <a:ext cx="671425" cy="148625"/>
            </a:xfrm>
            <a:custGeom>
              <a:rect b="b" l="l" r="r" t="t"/>
              <a:pathLst>
                <a:path extrusionOk="0" h="5945" w="26857">
                  <a:moveTo>
                    <a:pt x="1" y="0"/>
                  </a:moveTo>
                  <a:cubicBezTo>
                    <a:pt x="1575" y="3506"/>
                    <a:pt x="5095" y="5945"/>
                    <a:pt x="9185" y="5945"/>
                  </a:cubicBezTo>
                  <a:lnTo>
                    <a:pt x="26856" y="5945"/>
                  </a:lnTo>
                  <a:cubicBezTo>
                    <a:pt x="22765" y="5945"/>
                    <a:pt x="19245" y="3506"/>
                    <a:pt x="17671" y="0"/>
                  </a:cubicBez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0" name="Google Shape;1140;p54"/>
          <p:cNvSpPr/>
          <p:nvPr/>
        </p:nvSpPr>
        <p:spPr>
          <a:xfrm>
            <a:off x="294100" y="307800"/>
            <a:ext cx="1272200" cy="4897250"/>
          </a:xfrm>
          <a:custGeom>
            <a:rect b="b" l="l" r="r" t="t"/>
            <a:pathLst>
              <a:path extrusionOk="0" h="195890" w="50888">
                <a:moveTo>
                  <a:pt x="0" y="195890"/>
                </a:moveTo>
                <a:lnTo>
                  <a:pt x="0" y="0"/>
                </a:lnTo>
                <a:lnTo>
                  <a:pt x="50888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141" name="Google Shape;1141;p54"/>
          <p:cNvCxnSpPr/>
          <p:nvPr/>
        </p:nvCxnSpPr>
        <p:spPr>
          <a:xfrm rot="10800000">
            <a:off x="-123000" y="347460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2" name="Google Shape;1142;p54"/>
          <p:cNvCxnSpPr/>
          <p:nvPr/>
        </p:nvCxnSpPr>
        <p:spPr>
          <a:xfrm rot="10800000">
            <a:off x="-123000" y="3132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3" name="Google Shape;1143;p54"/>
          <p:cNvCxnSpPr/>
          <p:nvPr/>
        </p:nvCxnSpPr>
        <p:spPr>
          <a:xfrm rot="10800000">
            <a:off x="-123000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4" name="Google Shape;1144;p54"/>
          <p:cNvCxnSpPr/>
          <p:nvPr/>
        </p:nvCxnSpPr>
        <p:spPr>
          <a:xfrm rot="10800000">
            <a:off x="-123000" y="1340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5" name="Google Shape;1145;p54"/>
          <p:cNvCxnSpPr/>
          <p:nvPr/>
        </p:nvCxnSpPr>
        <p:spPr>
          <a:xfrm rot="10800000">
            <a:off x="8779175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6" name="Google Shape;1146;p54"/>
          <p:cNvCxnSpPr/>
          <p:nvPr/>
        </p:nvCxnSpPr>
        <p:spPr>
          <a:xfrm rot="10800000">
            <a:off x="8779175" y="18604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47" name="Google Shape;1147;p54"/>
          <p:cNvGrpSpPr/>
          <p:nvPr/>
        </p:nvGrpSpPr>
        <p:grpSpPr>
          <a:xfrm>
            <a:off x="1556565" y="156289"/>
            <a:ext cx="899923" cy="288735"/>
            <a:chOff x="1133575" y="3018825"/>
            <a:chExt cx="1093600" cy="350875"/>
          </a:xfrm>
        </p:grpSpPr>
        <p:sp>
          <p:nvSpPr>
            <p:cNvPr id="1148" name="Google Shape;1148;p54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4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4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4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4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4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4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4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4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4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4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4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4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1" name="Google Shape;1161;p54"/>
          <p:cNvSpPr/>
          <p:nvPr/>
        </p:nvSpPr>
        <p:spPr>
          <a:xfrm>
            <a:off x="246165" y="2562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55"/>
          <p:cNvSpPr/>
          <p:nvPr/>
        </p:nvSpPr>
        <p:spPr>
          <a:xfrm>
            <a:off x="-6850" y="273600"/>
            <a:ext cx="8737800" cy="1039625"/>
          </a:xfrm>
          <a:custGeom>
            <a:rect b="b" l="l" r="r" t="t"/>
            <a:pathLst>
              <a:path extrusionOk="0" h="41585" w="349512">
                <a:moveTo>
                  <a:pt x="0" y="0"/>
                </a:moveTo>
                <a:lnTo>
                  <a:pt x="332413" y="0"/>
                </a:lnTo>
                <a:lnTo>
                  <a:pt x="349512" y="17099"/>
                </a:lnTo>
                <a:lnTo>
                  <a:pt x="349512" y="41585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164" name="Google Shape;1164;p55"/>
          <p:cNvGrpSpPr/>
          <p:nvPr/>
        </p:nvGrpSpPr>
        <p:grpSpPr>
          <a:xfrm>
            <a:off x="8486445" y="1313237"/>
            <a:ext cx="503100" cy="891304"/>
            <a:chOff x="5800375" y="1914075"/>
            <a:chExt cx="611375" cy="1083125"/>
          </a:xfrm>
        </p:grpSpPr>
        <p:sp>
          <p:nvSpPr>
            <p:cNvPr id="1165" name="Google Shape;1165;p55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5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5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5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5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5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5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5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5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5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5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5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5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5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5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0" name="Google Shape;1180;p55"/>
          <p:cNvSpPr/>
          <p:nvPr/>
        </p:nvSpPr>
        <p:spPr>
          <a:xfrm>
            <a:off x="-68400" y="3392525"/>
            <a:ext cx="9343125" cy="1504750"/>
          </a:xfrm>
          <a:custGeom>
            <a:rect b="b" l="l" r="r" t="t"/>
            <a:pathLst>
              <a:path extrusionOk="0" h="60190" w="373725">
                <a:moveTo>
                  <a:pt x="373725" y="7660"/>
                </a:moveTo>
                <a:lnTo>
                  <a:pt x="352385" y="7660"/>
                </a:lnTo>
                <a:lnTo>
                  <a:pt x="352385" y="60190"/>
                </a:lnTo>
                <a:lnTo>
                  <a:pt x="27633" y="60190"/>
                </a:lnTo>
                <a:lnTo>
                  <a:pt x="13816" y="46373"/>
                </a:lnTo>
                <a:lnTo>
                  <a:pt x="13816" y="0"/>
                </a:lnTo>
                <a:lnTo>
                  <a:pt x="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181" name="Google Shape;1181;p55"/>
          <p:cNvCxnSpPr/>
          <p:nvPr/>
        </p:nvCxnSpPr>
        <p:spPr>
          <a:xfrm rot="10800000">
            <a:off x="663450" y="-13575"/>
            <a:ext cx="0" cy="294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2" name="Google Shape;1182;p55"/>
          <p:cNvCxnSpPr/>
          <p:nvPr/>
        </p:nvCxnSpPr>
        <p:spPr>
          <a:xfrm rot="10800000">
            <a:off x="878900" y="-34275"/>
            <a:ext cx="0" cy="314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3" name="Google Shape;1183;p55"/>
          <p:cNvCxnSpPr/>
          <p:nvPr/>
        </p:nvCxnSpPr>
        <p:spPr>
          <a:xfrm rot="10800000">
            <a:off x="1094350" y="-27375"/>
            <a:ext cx="0" cy="307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55"/>
          <p:cNvCxnSpPr/>
          <p:nvPr/>
        </p:nvCxnSpPr>
        <p:spPr>
          <a:xfrm>
            <a:off x="8187200" y="4904100"/>
            <a:ext cx="0" cy="259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5" name="Google Shape;1185;p55"/>
          <p:cNvCxnSpPr/>
          <p:nvPr/>
        </p:nvCxnSpPr>
        <p:spPr>
          <a:xfrm>
            <a:off x="7959208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6" name="Google Shape;1186;p55"/>
          <p:cNvCxnSpPr/>
          <p:nvPr/>
        </p:nvCxnSpPr>
        <p:spPr>
          <a:xfrm>
            <a:off x="7731225" y="4904100"/>
            <a:ext cx="0" cy="274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7" name="Google Shape;1187;p55"/>
          <p:cNvCxnSpPr/>
          <p:nvPr/>
        </p:nvCxnSpPr>
        <p:spPr>
          <a:xfrm>
            <a:off x="7503225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8" name="Google Shape;1188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89" name="Google Shape;1189;p55"/>
          <p:cNvSpPr txBox="1"/>
          <p:nvPr>
            <p:ph idx="1" type="subTitle"/>
          </p:nvPr>
        </p:nvSpPr>
        <p:spPr>
          <a:xfrm>
            <a:off x="1884760" y="2199855"/>
            <a:ext cx="2429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0" name="Google Shape;1190;p55"/>
          <p:cNvSpPr txBox="1"/>
          <p:nvPr>
            <p:ph idx="2" type="subTitle"/>
          </p:nvPr>
        </p:nvSpPr>
        <p:spPr>
          <a:xfrm>
            <a:off x="4829840" y="2199855"/>
            <a:ext cx="2429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1" name="Google Shape;1191;p55"/>
          <p:cNvSpPr txBox="1"/>
          <p:nvPr>
            <p:ph idx="3" type="subTitle"/>
          </p:nvPr>
        </p:nvSpPr>
        <p:spPr>
          <a:xfrm>
            <a:off x="1884760" y="3842730"/>
            <a:ext cx="2429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2" name="Google Shape;1192;p55"/>
          <p:cNvSpPr txBox="1"/>
          <p:nvPr>
            <p:ph idx="4" type="subTitle"/>
          </p:nvPr>
        </p:nvSpPr>
        <p:spPr>
          <a:xfrm>
            <a:off x="4829840" y="3842730"/>
            <a:ext cx="2429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3" name="Google Shape;1193;p55"/>
          <p:cNvSpPr txBox="1"/>
          <p:nvPr>
            <p:ph idx="5" type="subTitle"/>
          </p:nvPr>
        </p:nvSpPr>
        <p:spPr>
          <a:xfrm>
            <a:off x="1884760" y="1410077"/>
            <a:ext cx="24294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4" name="Google Shape;1194;p55"/>
          <p:cNvSpPr txBox="1"/>
          <p:nvPr>
            <p:ph idx="6" type="subTitle"/>
          </p:nvPr>
        </p:nvSpPr>
        <p:spPr>
          <a:xfrm>
            <a:off x="1884760" y="3053127"/>
            <a:ext cx="24294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5" name="Google Shape;1195;p55"/>
          <p:cNvSpPr txBox="1"/>
          <p:nvPr>
            <p:ph idx="7" type="subTitle"/>
          </p:nvPr>
        </p:nvSpPr>
        <p:spPr>
          <a:xfrm>
            <a:off x="4829835" y="1410077"/>
            <a:ext cx="24294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6" name="Google Shape;1196;p55"/>
          <p:cNvSpPr txBox="1"/>
          <p:nvPr>
            <p:ph idx="8" type="subTitle"/>
          </p:nvPr>
        </p:nvSpPr>
        <p:spPr>
          <a:xfrm>
            <a:off x="4829835" y="3053127"/>
            <a:ext cx="24294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7" name="Google Shape;1197;p55"/>
          <p:cNvSpPr/>
          <p:nvPr/>
        </p:nvSpPr>
        <p:spPr>
          <a:xfrm>
            <a:off x="1694940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p55"/>
          <p:cNvSpPr/>
          <p:nvPr/>
        </p:nvSpPr>
        <p:spPr>
          <a:xfrm>
            <a:off x="6311615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55"/>
          <p:cNvSpPr/>
          <p:nvPr/>
        </p:nvSpPr>
        <p:spPr>
          <a:xfrm>
            <a:off x="8245615" y="228501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5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02" name="Google Shape;1202;p56"/>
          <p:cNvSpPr txBox="1"/>
          <p:nvPr>
            <p:ph idx="1" type="subTitle"/>
          </p:nvPr>
        </p:nvSpPr>
        <p:spPr>
          <a:xfrm>
            <a:off x="834413" y="1994133"/>
            <a:ext cx="2260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3" name="Google Shape;1203;p56"/>
          <p:cNvSpPr txBox="1"/>
          <p:nvPr>
            <p:ph idx="2" type="subTitle"/>
          </p:nvPr>
        </p:nvSpPr>
        <p:spPr>
          <a:xfrm>
            <a:off x="3443138" y="1994133"/>
            <a:ext cx="225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4" name="Google Shape;1204;p56"/>
          <p:cNvSpPr txBox="1"/>
          <p:nvPr>
            <p:ph idx="3" type="subTitle"/>
          </p:nvPr>
        </p:nvSpPr>
        <p:spPr>
          <a:xfrm>
            <a:off x="834125" y="3501502"/>
            <a:ext cx="2260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5" name="Google Shape;1205;p56"/>
          <p:cNvSpPr txBox="1"/>
          <p:nvPr>
            <p:ph idx="4" type="subTitle"/>
          </p:nvPr>
        </p:nvSpPr>
        <p:spPr>
          <a:xfrm>
            <a:off x="3442979" y="3501502"/>
            <a:ext cx="225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6" name="Google Shape;1206;p56"/>
          <p:cNvSpPr txBox="1"/>
          <p:nvPr>
            <p:ph idx="5" type="subTitle"/>
          </p:nvPr>
        </p:nvSpPr>
        <p:spPr>
          <a:xfrm>
            <a:off x="6045163" y="1994127"/>
            <a:ext cx="2260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7" name="Google Shape;1207;p56"/>
          <p:cNvSpPr txBox="1"/>
          <p:nvPr>
            <p:ph idx="6" type="subTitle"/>
          </p:nvPr>
        </p:nvSpPr>
        <p:spPr>
          <a:xfrm>
            <a:off x="6044875" y="3501502"/>
            <a:ext cx="2265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8" name="Google Shape;1208;p56"/>
          <p:cNvSpPr txBox="1"/>
          <p:nvPr>
            <p:ph idx="7" type="subTitle"/>
          </p:nvPr>
        </p:nvSpPr>
        <p:spPr>
          <a:xfrm>
            <a:off x="838851" y="1623401"/>
            <a:ext cx="22515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09" name="Google Shape;1209;p56"/>
          <p:cNvSpPr txBox="1"/>
          <p:nvPr>
            <p:ph idx="8" type="subTitle"/>
          </p:nvPr>
        </p:nvSpPr>
        <p:spPr>
          <a:xfrm>
            <a:off x="3447567" y="1623401"/>
            <a:ext cx="22467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0" name="Google Shape;1210;p56"/>
          <p:cNvSpPr txBox="1"/>
          <p:nvPr>
            <p:ph idx="9" type="subTitle"/>
          </p:nvPr>
        </p:nvSpPr>
        <p:spPr>
          <a:xfrm>
            <a:off x="6049586" y="1623401"/>
            <a:ext cx="22605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1" name="Google Shape;1211;p56"/>
          <p:cNvSpPr txBox="1"/>
          <p:nvPr>
            <p:ph idx="13" type="subTitle"/>
          </p:nvPr>
        </p:nvSpPr>
        <p:spPr>
          <a:xfrm>
            <a:off x="838564" y="3128321"/>
            <a:ext cx="22515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2" name="Google Shape;1212;p56"/>
          <p:cNvSpPr txBox="1"/>
          <p:nvPr>
            <p:ph idx="14" type="subTitle"/>
          </p:nvPr>
        </p:nvSpPr>
        <p:spPr>
          <a:xfrm>
            <a:off x="3447280" y="3128321"/>
            <a:ext cx="22467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3" name="Google Shape;1213;p56"/>
          <p:cNvSpPr txBox="1"/>
          <p:nvPr>
            <p:ph idx="15" type="subTitle"/>
          </p:nvPr>
        </p:nvSpPr>
        <p:spPr>
          <a:xfrm>
            <a:off x="6049322" y="3128321"/>
            <a:ext cx="2256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4" name="Google Shape;1214;p56"/>
          <p:cNvSpPr/>
          <p:nvPr/>
        </p:nvSpPr>
        <p:spPr>
          <a:xfrm>
            <a:off x="5752250" y="1511575"/>
            <a:ext cx="3033425" cy="3686650"/>
          </a:xfrm>
          <a:custGeom>
            <a:rect b="b" l="l" r="r" t="t"/>
            <a:pathLst>
              <a:path extrusionOk="0" h="147466" w="121337">
                <a:moveTo>
                  <a:pt x="0" y="147466"/>
                </a:moveTo>
                <a:lnTo>
                  <a:pt x="0" y="135154"/>
                </a:lnTo>
                <a:lnTo>
                  <a:pt x="102596" y="135154"/>
                </a:lnTo>
                <a:lnTo>
                  <a:pt x="121337" y="116413"/>
                </a:lnTo>
                <a:lnTo>
                  <a:pt x="121337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215" name="Google Shape;1215;p56"/>
          <p:cNvGrpSpPr/>
          <p:nvPr/>
        </p:nvGrpSpPr>
        <p:grpSpPr>
          <a:xfrm>
            <a:off x="8490975" y="1040460"/>
            <a:ext cx="520834" cy="471110"/>
            <a:chOff x="361850" y="2985150"/>
            <a:chExt cx="632925" cy="572500"/>
          </a:xfrm>
        </p:grpSpPr>
        <p:sp>
          <p:nvSpPr>
            <p:cNvPr id="1216" name="Google Shape;1216;p56"/>
            <p:cNvSpPr/>
            <p:nvPr/>
          </p:nvSpPr>
          <p:spPr>
            <a:xfrm>
              <a:off x="883625" y="302135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4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6"/>
            <p:cNvSpPr/>
            <p:nvPr/>
          </p:nvSpPr>
          <p:spPr>
            <a:xfrm>
              <a:off x="833100" y="302135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6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6"/>
            <p:cNvSpPr/>
            <p:nvPr/>
          </p:nvSpPr>
          <p:spPr>
            <a:xfrm>
              <a:off x="883625" y="309252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6"/>
            <p:cNvSpPr/>
            <p:nvPr/>
          </p:nvSpPr>
          <p:spPr>
            <a:xfrm>
              <a:off x="833100" y="309252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6"/>
            <p:cNvSpPr/>
            <p:nvPr/>
          </p:nvSpPr>
          <p:spPr>
            <a:xfrm>
              <a:off x="883625" y="3163675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6"/>
            <p:cNvSpPr/>
            <p:nvPr/>
          </p:nvSpPr>
          <p:spPr>
            <a:xfrm>
              <a:off x="833100" y="3163675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6"/>
            <p:cNvSpPr/>
            <p:nvPr/>
          </p:nvSpPr>
          <p:spPr>
            <a:xfrm>
              <a:off x="883625" y="32348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6"/>
            <p:cNvSpPr/>
            <p:nvPr/>
          </p:nvSpPr>
          <p:spPr>
            <a:xfrm>
              <a:off x="833100" y="32348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2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6"/>
            <p:cNvSpPr/>
            <p:nvPr/>
          </p:nvSpPr>
          <p:spPr>
            <a:xfrm>
              <a:off x="883625" y="330600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1"/>
                  </a:moveTo>
                  <a:lnTo>
                    <a:pt x="1" y="991"/>
                  </a:lnTo>
                  <a:lnTo>
                    <a:pt x="4194" y="991"/>
                  </a:lnTo>
                  <a:cubicBezTo>
                    <a:pt x="4333" y="991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6"/>
            <p:cNvSpPr/>
            <p:nvPr/>
          </p:nvSpPr>
          <p:spPr>
            <a:xfrm>
              <a:off x="833100" y="330600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1"/>
                  </a:moveTo>
                  <a:lnTo>
                    <a:pt x="0" y="991"/>
                  </a:lnTo>
                  <a:lnTo>
                    <a:pt x="2151" y="991"/>
                  </a:lnTo>
                  <a:cubicBezTo>
                    <a:pt x="2425" y="991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6"/>
            <p:cNvSpPr/>
            <p:nvPr/>
          </p:nvSpPr>
          <p:spPr>
            <a:xfrm>
              <a:off x="883625" y="33771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6"/>
            <p:cNvSpPr/>
            <p:nvPr/>
          </p:nvSpPr>
          <p:spPr>
            <a:xfrm>
              <a:off x="833100" y="33771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7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6"/>
            <p:cNvSpPr/>
            <p:nvPr/>
          </p:nvSpPr>
          <p:spPr>
            <a:xfrm>
              <a:off x="883625" y="344830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6"/>
            <p:cNvSpPr/>
            <p:nvPr/>
          </p:nvSpPr>
          <p:spPr>
            <a:xfrm>
              <a:off x="833100" y="344830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7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6"/>
            <p:cNvSpPr/>
            <p:nvPr/>
          </p:nvSpPr>
          <p:spPr>
            <a:xfrm>
              <a:off x="883625" y="351947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6"/>
            <p:cNvSpPr/>
            <p:nvPr/>
          </p:nvSpPr>
          <p:spPr>
            <a:xfrm>
              <a:off x="833100" y="351947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6"/>
            <p:cNvSpPr/>
            <p:nvPr/>
          </p:nvSpPr>
          <p:spPr>
            <a:xfrm>
              <a:off x="536675" y="2985150"/>
              <a:ext cx="284200" cy="572500"/>
            </a:xfrm>
            <a:custGeom>
              <a:rect b="b" l="l" r="r" t="t"/>
              <a:pathLst>
                <a:path extrusionOk="0" h="22900" w="11368">
                  <a:moveTo>
                    <a:pt x="608" y="0"/>
                  </a:moveTo>
                  <a:cubicBezTo>
                    <a:pt x="272" y="0"/>
                    <a:pt x="0" y="272"/>
                    <a:pt x="0" y="608"/>
                  </a:cubicBezTo>
                  <a:lnTo>
                    <a:pt x="0" y="22291"/>
                  </a:lnTo>
                  <a:cubicBezTo>
                    <a:pt x="0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7" y="22627"/>
                    <a:pt x="11367" y="22291"/>
                  </a:cubicBezTo>
                  <a:lnTo>
                    <a:pt x="11367" y="608"/>
                  </a:lnTo>
                  <a:cubicBezTo>
                    <a:pt x="11367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6"/>
            <p:cNvSpPr/>
            <p:nvPr/>
          </p:nvSpPr>
          <p:spPr>
            <a:xfrm>
              <a:off x="601375" y="2985150"/>
              <a:ext cx="284225" cy="572500"/>
            </a:xfrm>
            <a:custGeom>
              <a:rect b="b" l="l" r="r" t="t"/>
              <a:pathLst>
                <a:path extrusionOk="0" h="22900" w="11369">
                  <a:moveTo>
                    <a:pt x="608" y="0"/>
                  </a:moveTo>
                  <a:cubicBezTo>
                    <a:pt x="272" y="0"/>
                    <a:pt x="1" y="272"/>
                    <a:pt x="1" y="608"/>
                  </a:cubicBezTo>
                  <a:lnTo>
                    <a:pt x="1" y="22291"/>
                  </a:lnTo>
                  <a:cubicBezTo>
                    <a:pt x="1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9" y="22627"/>
                    <a:pt x="11369" y="22291"/>
                  </a:cubicBezTo>
                  <a:lnTo>
                    <a:pt x="11369" y="608"/>
                  </a:lnTo>
                  <a:cubicBezTo>
                    <a:pt x="11369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6"/>
            <p:cNvSpPr/>
            <p:nvPr/>
          </p:nvSpPr>
          <p:spPr>
            <a:xfrm>
              <a:off x="361850" y="302135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6"/>
            <p:cNvSpPr/>
            <p:nvPr/>
          </p:nvSpPr>
          <p:spPr>
            <a:xfrm>
              <a:off x="505850" y="302135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6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6"/>
            <p:cNvSpPr/>
            <p:nvPr/>
          </p:nvSpPr>
          <p:spPr>
            <a:xfrm>
              <a:off x="361850" y="309252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6"/>
            <p:cNvSpPr/>
            <p:nvPr/>
          </p:nvSpPr>
          <p:spPr>
            <a:xfrm>
              <a:off x="505850" y="309252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6"/>
            <p:cNvSpPr/>
            <p:nvPr/>
          </p:nvSpPr>
          <p:spPr>
            <a:xfrm>
              <a:off x="361850" y="3163675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6"/>
            <p:cNvSpPr/>
            <p:nvPr/>
          </p:nvSpPr>
          <p:spPr>
            <a:xfrm>
              <a:off x="505850" y="3163675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6"/>
            <p:cNvSpPr/>
            <p:nvPr/>
          </p:nvSpPr>
          <p:spPr>
            <a:xfrm>
              <a:off x="361850" y="32348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6"/>
            <p:cNvSpPr/>
            <p:nvPr/>
          </p:nvSpPr>
          <p:spPr>
            <a:xfrm>
              <a:off x="505850" y="32348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2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6"/>
            <p:cNvSpPr/>
            <p:nvPr/>
          </p:nvSpPr>
          <p:spPr>
            <a:xfrm>
              <a:off x="361850" y="330600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1"/>
                  </a:moveTo>
                  <a:cubicBezTo>
                    <a:pt x="114" y="1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1"/>
                    <a:pt x="253" y="991"/>
                  </a:cubicBezTo>
                  <a:lnTo>
                    <a:pt x="6386" y="991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6"/>
            <p:cNvSpPr/>
            <p:nvPr/>
          </p:nvSpPr>
          <p:spPr>
            <a:xfrm>
              <a:off x="505850" y="330600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1"/>
                    <a:pt x="496" y="991"/>
                  </a:cubicBezTo>
                  <a:lnTo>
                    <a:pt x="2648" y="991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6"/>
            <p:cNvSpPr/>
            <p:nvPr/>
          </p:nvSpPr>
          <p:spPr>
            <a:xfrm>
              <a:off x="361850" y="33771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6"/>
            <p:cNvSpPr/>
            <p:nvPr/>
          </p:nvSpPr>
          <p:spPr>
            <a:xfrm>
              <a:off x="505850" y="33771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7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6"/>
            <p:cNvSpPr/>
            <p:nvPr/>
          </p:nvSpPr>
          <p:spPr>
            <a:xfrm>
              <a:off x="361850" y="344830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6"/>
            <p:cNvSpPr/>
            <p:nvPr/>
          </p:nvSpPr>
          <p:spPr>
            <a:xfrm>
              <a:off x="505850" y="344830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7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6"/>
            <p:cNvSpPr/>
            <p:nvPr/>
          </p:nvSpPr>
          <p:spPr>
            <a:xfrm>
              <a:off x="361850" y="351947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6"/>
            <p:cNvSpPr/>
            <p:nvPr/>
          </p:nvSpPr>
          <p:spPr>
            <a:xfrm>
              <a:off x="505850" y="351947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6"/>
            <p:cNvSpPr/>
            <p:nvPr/>
          </p:nvSpPr>
          <p:spPr>
            <a:xfrm>
              <a:off x="632975" y="3046150"/>
              <a:ext cx="233225" cy="122400"/>
            </a:xfrm>
            <a:custGeom>
              <a:rect b="b" l="l" r="r" t="t"/>
              <a:pathLst>
                <a:path extrusionOk="0" h="4896" w="9329">
                  <a:moveTo>
                    <a:pt x="641" y="0"/>
                  </a:moveTo>
                  <a:cubicBezTo>
                    <a:pt x="288" y="0"/>
                    <a:pt x="1" y="286"/>
                    <a:pt x="1" y="639"/>
                  </a:cubicBezTo>
                  <a:lnTo>
                    <a:pt x="1" y="4256"/>
                  </a:lnTo>
                  <a:cubicBezTo>
                    <a:pt x="1" y="4608"/>
                    <a:pt x="288" y="4896"/>
                    <a:pt x="641" y="4896"/>
                  </a:cubicBezTo>
                  <a:lnTo>
                    <a:pt x="8688" y="4896"/>
                  </a:lnTo>
                  <a:cubicBezTo>
                    <a:pt x="9042" y="4896"/>
                    <a:pt x="9328" y="4608"/>
                    <a:pt x="9328" y="4256"/>
                  </a:cubicBezTo>
                  <a:lnTo>
                    <a:pt x="9328" y="639"/>
                  </a:lnTo>
                  <a:cubicBezTo>
                    <a:pt x="9328" y="286"/>
                    <a:pt x="9042" y="0"/>
                    <a:pt x="86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6"/>
            <p:cNvSpPr/>
            <p:nvPr/>
          </p:nvSpPr>
          <p:spPr>
            <a:xfrm>
              <a:off x="632975" y="3340450"/>
              <a:ext cx="233225" cy="19425"/>
            </a:xfrm>
            <a:custGeom>
              <a:rect b="b" l="l" r="r" t="t"/>
              <a:pathLst>
                <a:path extrusionOk="0" h="777" w="9329">
                  <a:moveTo>
                    <a:pt x="145" y="0"/>
                  </a:moveTo>
                  <a:cubicBezTo>
                    <a:pt x="65" y="0"/>
                    <a:pt x="1" y="65"/>
                    <a:pt x="1" y="144"/>
                  </a:cubicBezTo>
                  <a:lnTo>
                    <a:pt x="1" y="631"/>
                  </a:lnTo>
                  <a:cubicBezTo>
                    <a:pt x="1" y="710"/>
                    <a:pt x="65" y="776"/>
                    <a:pt x="145" y="776"/>
                  </a:cubicBezTo>
                  <a:lnTo>
                    <a:pt x="9185" y="776"/>
                  </a:lnTo>
                  <a:cubicBezTo>
                    <a:pt x="9264" y="776"/>
                    <a:pt x="9328" y="710"/>
                    <a:pt x="9328" y="631"/>
                  </a:cubicBezTo>
                  <a:lnTo>
                    <a:pt x="9328" y="144"/>
                  </a:lnTo>
                  <a:cubicBezTo>
                    <a:pt x="9328" y="65"/>
                    <a:pt x="9264" y="0"/>
                    <a:pt x="9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6"/>
            <p:cNvSpPr/>
            <p:nvPr/>
          </p:nvSpPr>
          <p:spPr>
            <a:xfrm>
              <a:off x="632975" y="340192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4"/>
                    <a:pt x="1" y="144"/>
                  </a:cubicBezTo>
                  <a:lnTo>
                    <a:pt x="1" y="632"/>
                  </a:lnTo>
                  <a:cubicBezTo>
                    <a:pt x="1" y="711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1"/>
                    <a:pt x="9328" y="632"/>
                  </a:cubicBezTo>
                  <a:lnTo>
                    <a:pt x="9328" y="144"/>
                  </a:lnTo>
                  <a:cubicBezTo>
                    <a:pt x="9328" y="64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6"/>
            <p:cNvSpPr/>
            <p:nvPr/>
          </p:nvSpPr>
          <p:spPr>
            <a:xfrm>
              <a:off x="632975" y="346337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5"/>
                    <a:pt x="1" y="145"/>
                  </a:cubicBezTo>
                  <a:lnTo>
                    <a:pt x="1" y="632"/>
                  </a:lnTo>
                  <a:cubicBezTo>
                    <a:pt x="1" y="712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2"/>
                    <a:pt x="9328" y="632"/>
                  </a:cubicBezTo>
                  <a:lnTo>
                    <a:pt x="9328" y="145"/>
                  </a:lnTo>
                  <a:cubicBezTo>
                    <a:pt x="9328" y="65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4" name="Google Shape;1254;p56"/>
          <p:cNvSpPr/>
          <p:nvPr/>
        </p:nvSpPr>
        <p:spPr>
          <a:xfrm>
            <a:off x="352250" y="285575"/>
            <a:ext cx="3977325" cy="4898975"/>
          </a:xfrm>
          <a:custGeom>
            <a:rect b="b" l="l" r="r" t="t"/>
            <a:pathLst>
              <a:path extrusionOk="0" h="195959" w="159093">
                <a:moveTo>
                  <a:pt x="159093" y="195959"/>
                </a:moveTo>
                <a:lnTo>
                  <a:pt x="159093" y="185015"/>
                </a:lnTo>
                <a:lnTo>
                  <a:pt x="11901" y="185015"/>
                </a:lnTo>
                <a:lnTo>
                  <a:pt x="0" y="173113"/>
                </a:lnTo>
                <a:lnTo>
                  <a:pt x="0" y="14295"/>
                </a:lnTo>
                <a:lnTo>
                  <a:pt x="14296" y="0"/>
                </a:lnTo>
                <a:lnTo>
                  <a:pt x="5376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255" name="Google Shape;1255;p56"/>
          <p:cNvGrpSpPr/>
          <p:nvPr/>
        </p:nvGrpSpPr>
        <p:grpSpPr>
          <a:xfrm>
            <a:off x="1692941" y="105853"/>
            <a:ext cx="817140" cy="376477"/>
            <a:chOff x="404400" y="2928600"/>
            <a:chExt cx="993000" cy="457500"/>
          </a:xfrm>
        </p:grpSpPr>
        <p:sp>
          <p:nvSpPr>
            <p:cNvPr id="1256" name="Google Shape;1256;p56"/>
            <p:cNvSpPr/>
            <p:nvPr/>
          </p:nvSpPr>
          <p:spPr>
            <a:xfrm>
              <a:off x="507325" y="3136900"/>
              <a:ext cx="139300" cy="27275"/>
            </a:xfrm>
            <a:custGeom>
              <a:rect b="b" l="l" r="r" t="t"/>
              <a:pathLst>
                <a:path extrusionOk="0" h="1091" w="5572">
                  <a:moveTo>
                    <a:pt x="546" y="1"/>
                  </a:moveTo>
                  <a:cubicBezTo>
                    <a:pt x="245" y="1"/>
                    <a:pt x="0" y="244"/>
                    <a:pt x="0" y="545"/>
                  </a:cubicBezTo>
                  <a:cubicBezTo>
                    <a:pt x="0" y="846"/>
                    <a:pt x="245" y="1090"/>
                    <a:pt x="546" y="1090"/>
                  </a:cubicBezTo>
                  <a:lnTo>
                    <a:pt x="5572" y="109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6"/>
            <p:cNvSpPr/>
            <p:nvPr/>
          </p:nvSpPr>
          <p:spPr>
            <a:xfrm>
              <a:off x="1176350" y="3136900"/>
              <a:ext cx="118050" cy="27275"/>
            </a:xfrm>
            <a:custGeom>
              <a:rect b="b" l="l" r="r" t="t"/>
              <a:pathLst>
                <a:path extrusionOk="0" h="1091" w="4722">
                  <a:moveTo>
                    <a:pt x="544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4" y="1090"/>
                  </a:cubicBezTo>
                  <a:lnTo>
                    <a:pt x="4177" y="1090"/>
                  </a:lnTo>
                  <a:cubicBezTo>
                    <a:pt x="4478" y="1090"/>
                    <a:pt x="4722" y="846"/>
                    <a:pt x="4722" y="545"/>
                  </a:cubicBezTo>
                  <a:cubicBezTo>
                    <a:pt x="4722" y="243"/>
                    <a:pt x="4478" y="1"/>
                    <a:pt x="4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6"/>
            <p:cNvSpPr/>
            <p:nvPr/>
          </p:nvSpPr>
          <p:spPr>
            <a:xfrm>
              <a:off x="764625" y="3018200"/>
              <a:ext cx="496975" cy="278275"/>
            </a:xfrm>
            <a:custGeom>
              <a:rect b="b" l="l" r="r" t="t"/>
              <a:pathLst>
                <a:path extrusionOk="0" h="11131" w="19879">
                  <a:moveTo>
                    <a:pt x="0" y="0"/>
                  </a:move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cubicBezTo>
                    <a:pt x="19769" y="7200"/>
                    <a:pt x="19879" y="6404"/>
                    <a:pt x="19879" y="5565"/>
                  </a:cubicBezTo>
                  <a:cubicBezTo>
                    <a:pt x="19879" y="2499"/>
                    <a:pt x="18400" y="12"/>
                    <a:pt x="16576" y="12"/>
                  </a:cubicBezTo>
                  <a:lnTo>
                    <a:pt x="165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6"/>
            <p:cNvSpPr/>
            <p:nvPr/>
          </p:nvSpPr>
          <p:spPr>
            <a:xfrm>
              <a:off x="682050" y="3018475"/>
              <a:ext cx="165200" cy="277750"/>
            </a:xfrm>
            <a:custGeom>
              <a:rect b="b" l="l" r="r" t="t"/>
              <a:pathLst>
                <a:path extrusionOk="0" h="11110" w="6608">
                  <a:moveTo>
                    <a:pt x="3303" y="1"/>
                  </a:moveTo>
                  <a:cubicBezTo>
                    <a:pt x="1479" y="1"/>
                    <a:pt x="1" y="2488"/>
                    <a:pt x="1" y="5554"/>
                  </a:cubicBezTo>
                  <a:cubicBezTo>
                    <a:pt x="1" y="8622"/>
                    <a:pt x="1479" y="11109"/>
                    <a:pt x="3303" y="11109"/>
                  </a:cubicBezTo>
                  <a:cubicBezTo>
                    <a:pt x="4629" y="11109"/>
                    <a:pt x="5771" y="9796"/>
                    <a:pt x="6298" y="7902"/>
                  </a:cubicBezTo>
                  <a:cubicBezTo>
                    <a:pt x="6496" y="7189"/>
                    <a:pt x="6607" y="6393"/>
                    <a:pt x="6607" y="5554"/>
                  </a:cubicBezTo>
                  <a:cubicBezTo>
                    <a:pt x="6607" y="2488"/>
                    <a:pt x="5128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6"/>
            <p:cNvSpPr/>
            <p:nvPr/>
          </p:nvSpPr>
          <p:spPr>
            <a:xfrm>
              <a:off x="705025" y="3041450"/>
              <a:ext cx="119225" cy="231800"/>
            </a:xfrm>
            <a:custGeom>
              <a:rect b="b" l="l" r="r" t="t"/>
              <a:pathLst>
                <a:path extrusionOk="0" h="9272" w="4769">
                  <a:moveTo>
                    <a:pt x="2384" y="1"/>
                  </a:moveTo>
                  <a:cubicBezTo>
                    <a:pt x="1257" y="1"/>
                    <a:pt x="1" y="1905"/>
                    <a:pt x="1" y="4635"/>
                  </a:cubicBezTo>
                  <a:cubicBezTo>
                    <a:pt x="1" y="7367"/>
                    <a:pt x="1257" y="9271"/>
                    <a:pt x="2384" y="9271"/>
                  </a:cubicBezTo>
                  <a:cubicBezTo>
                    <a:pt x="3513" y="9271"/>
                    <a:pt x="4769" y="7367"/>
                    <a:pt x="4769" y="4635"/>
                  </a:cubicBezTo>
                  <a:cubicBezTo>
                    <a:pt x="4769" y="1905"/>
                    <a:pt x="3513" y="1"/>
                    <a:pt x="2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6"/>
            <p:cNvSpPr/>
            <p:nvPr/>
          </p:nvSpPr>
          <p:spPr>
            <a:xfrm>
              <a:off x="764625" y="3018200"/>
              <a:ext cx="489275" cy="278275"/>
            </a:xfrm>
            <a:custGeom>
              <a:rect b="b" l="l" r="r" t="t"/>
              <a:pathLst>
                <a:path extrusionOk="0" h="11131" w="19571">
                  <a:moveTo>
                    <a:pt x="3889" y="0"/>
                  </a:moveTo>
                  <a:lnTo>
                    <a:pt x="3889" y="12"/>
                  </a:lnTo>
                  <a:cubicBezTo>
                    <a:pt x="5713" y="12"/>
                    <a:pt x="7192" y="2499"/>
                    <a:pt x="7192" y="5565"/>
                  </a:cubicBezTo>
                  <a:cubicBezTo>
                    <a:pt x="7192" y="6404"/>
                    <a:pt x="7081" y="7200"/>
                    <a:pt x="6884" y="7913"/>
                  </a:cubicBezTo>
                  <a:lnTo>
                    <a:pt x="2995" y="7913"/>
                  </a:lnTo>
                  <a:cubicBezTo>
                    <a:pt x="2468" y="9807"/>
                    <a:pt x="1326" y="11120"/>
                    <a:pt x="0" y="11120"/>
                  </a:cubicBez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lnTo>
                    <a:pt x="15373" y="7913"/>
                  </a:lnTo>
                  <a:cubicBezTo>
                    <a:pt x="15570" y="7200"/>
                    <a:pt x="15681" y="6404"/>
                    <a:pt x="15681" y="5565"/>
                  </a:cubicBezTo>
                  <a:cubicBezTo>
                    <a:pt x="15681" y="2499"/>
                    <a:pt x="14203" y="12"/>
                    <a:pt x="12379" y="12"/>
                  </a:cubicBezTo>
                  <a:lnTo>
                    <a:pt x="12379" y="0"/>
                  </a:lnTo>
                  <a:lnTo>
                    <a:pt x="10381" y="0"/>
                  </a:lnTo>
                  <a:lnTo>
                    <a:pt x="10381" y="12"/>
                  </a:lnTo>
                  <a:cubicBezTo>
                    <a:pt x="12205" y="12"/>
                    <a:pt x="13684" y="2499"/>
                    <a:pt x="13684" y="5565"/>
                  </a:cubicBezTo>
                  <a:cubicBezTo>
                    <a:pt x="13684" y="6404"/>
                    <a:pt x="13574" y="7200"/>
                    <a:pt x="13376" y="7913"/>
                  </a:cubicBezTo>
                  <a:lnTo>
                    <a:pt x="8880" y="7913"/>
                  </a:lnTo>
                  <a:cubicBezTo>
                    <a:pt x="9078" y="7200"/>
                    <a:pt x="9190" y="6404"/>
                    <a:pt x="9190" y="5565"/>
                  </a:cubicBezTo>
                  <a:cubicBezTo>
                    <a:pt x="9190" y="2499"/>
                    <a:pt x="7711" y="12"/>
                    <a:pt x="5887" y="12"/>
                  </a:cubicBezTo>
                  <a:lnTo>
                    <a:pt x="5887" y="0"/>
                  </a:ln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6"/>
            <p:cNvSpPr/>
            <p:nvPr/>
          </p:nvSpPr>
          <p:spPr>
            <a:xfrm>
              <a:off x="1035625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1" y="0"/>
                  </a:moveTo>
                  <a:lnTo>
                    <a:pt x="1" y="12"/>
                  </a:lnTo>
                  <a:cubicBezTo>
                    <a:pt x="1825" y="12"/>
                    <a:pt x="3305" y="2499"/>
                    <a:pt x="3305" y="5565"/>
                  </a:cubicBezTo>
                  <a:cubicBezTo>
                    <a:pt x="3305" y="8633"/>
                    <a:pt x="1825" y="11120"/>
                    <a:pt x="1" y="11120"/>
                  </a:cubicBezTo>
                  <a:lnTo>
                    <a:pt x="1" y="11130"/>
                  </a:lnTo>
                  <a:lnTo>
                    <a:pt x="1998" y="11130"/>
                  </a:lnTo>
                  <a:lnTo>
                    <a:pt x="1998" y="11120"/>
                  </a:lnTo>
                  <a:cubicBezTo>
                    <a:pt x="3823" y="11120"/>
                    <a:pt x="5301" y="8633"/>
                    <a:pt x="5301" y="5565"/>
                  </a:cubicBezTo>
                  <a:cubicBezTo>
                    <a:pt x="5301" y="2499"/>
                    <a:pt x="3823" y="12"/>
                    <a:pt x="1998" y="12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6"/>
            <p:cNvSpPr/>
            <p:nvPr/>
          </p:nvSpPr>
          <p:spPr>
            <a:xfrm>
              <a:off x="873350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0" y="0"/>
                  </a:moveTo>
                  <a:lnTo>
                    <a:pt x="0" y="12"/>
                  </a:lnTo>
                  <a:cubicBezTo>
                    <a:pt x="1825" y="12"/>
                    <a:pt x="3304" y="2499"/>
                    <a:pt x="3304" y="5565"/>
                  </a:cubicBezTo>
                  <a:cubicBezTo>
                    <a:pt x="3304" y="8633"/>
                    <a:pt x="1825" y="11120"/>
                    <a:pt x="0" y="11120"/>
                  </a:cubicBezTo>
                  <a:lnTo>
                    <a:pt x="0" y="11130"/>
                  </a:lnTo>
                  <a:lnTo>
                    <a:pt x="1997" y="11130"/>
                  </a:lnTo>
                  <a:lnTo>
                    <a:pt x="1997" y="11120"/>
                  </a:lnTo>
                  <a:cubicBezTo>
                    <a:pt x="3822" y="11120"/>
                    <a:pt x="5301" y="8633"/>
                    <a:pt x="5301" y="5565"/>
                  </a:cubicBezTo>
                  <a:cubicBezTo>
                    <a:pt x="5301" y="2499"/>
                    <a:pt x="3822" y="12"/>
                    <a:pt x="1997" y="12"/>
                  </a:cubicBezTo>
                  <a:lnTo>
                    <a:pt x="19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6"/>
            <p:cNvSpPr/>
            <p:nvPr/>
          </p:nvSpPr>
          <p:spPr>
            <a:xfrm>
              <a:off x="628200" y="3136900"/>
              <a:ext cx="136450" cy="27275"/>
            </a:xfrm>
            <a:custGeom>
              <a:rect b="b" l="l" r="r" t="t"/>
              <a:pathLst>
                <a:path extrusionOk="0" h="1091" w="5458">
                  <a:moveTo>
                    <a:pt x="546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6" y="1090"/>
                  </a:cubicBezTo>
                  <a:lnTo>
                    <a:pt x="4913" y="1090"/>
                  </a:lnTo>
                  <a:cubicBezTo>
                    <a:pt x="5214" y="1090"/>
                    <a:pt x="5457" y="846"/>
                    <a:pt x="5457" y="545"/>
                  </a:cubicBezTo>
                  <a:cubicBezTo>
                    <a:pt x="5457" y="243"/>
                    <a:pt x="5214" y="1"/>
                    <a:pt x="49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6"/>
            <p:cNvSpPr/>
            <p:nvPr/>
          </p:nvSpPr>
          <p:spPr>
            <a:xfrm>
              <a:off x="404400" y="2928600"/>
              <a:ext cx="993000" cy="457500"/>
            </a:xfrm>
            <a:custGeom>
              <a:rect b="b" l="l" r="r" t="t"/>
              <a:pathLst>
                <a:path extrusionOk="0" h="18300" w="39720">
                  <a:moveTo>
                    <a:pt x="38982" y="738"/>
                  </a:moveTo>
                  <a:lnTo>
                    <a:pt x="38982" y="17563"/>
                  </a:lnTo>
                  <a:lnTo>
                    <a:pt x="737" y="17563"/>
                  </a:lnTo>
                  <a:lnTo>
                    <a:pt x="737" y="738"/>
                  </a:lnTo>
                  <a:close/>
                  <a:moveTo>
                    <a:pt x="0" y="0"/>
                  </a:moveTo>
                  <a:lnTo>
                    <a:pt x="0" y="18300"/>
                  </a:lnTo>
                  <a:lnTo>
                    <a:pt x="39719" y="18300"/>
                  </a:lnTo>
                  <a:lnTo>
                    <a:pt x="397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66" name="Google Shape;1266;p56"/>
          <p:cNvCxnSpPr/>
          <p:nvPr/>
        </p:nvCxnSpPr>
        <p:spPr>
          <a:xfrm rot="10800000">
            <a:off x="-27425" y="16483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7" name="Google Shape;1267;p56"/>
          <p:cNvCxnSpPr/>
          <p:nvPr/>
        </p:nvCxnSpPr>
        <p:spPr>
          <a:xfrm rot="10800000">
            <a:off x="-27425" y="1813738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8" name="Google Shape;1268;p56"/>
          <p:cNvCxnSpPr/>
          <p:nvPr/>
        </p:nvCxnSpPr>
        <p:spPr>
          <a:xfrm rot="10800000">
            <a:off x="-27425" y="197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9" name="Google Shape;1269;p56"/>
          <p:cNvCxnSpPr/>
          <p:nvPr/>
        </p:nvCxnSpPr>
        <p:spPr>
          <a:xfrm>
            <a:off x="8789100" y="259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0" name="Google Shape;1270;p56"/>
          <p:cNvCxnSpPr/>
          <p:nvPr/>
        </p:nvCxnSpPr>
        <p:spPr>
          <a:xfrm>
            <a:off x="8789100" y="27700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1" name="Google Shape;1271;p56"/>
          <p:cNvCxnSpPr/>
          <p:nvPr/>
        </p:nvCxnSpPr>
        <p:spPr>
          <a:xfrm>
            <a:off x="8789100" y="36556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2" name="Google Shape;1272;p56"/>
          <p:cNvSpPr/>
          <p:nvPr/>
        </p:nvSpPr>
        <p:spPr>
          <a:xfrm>
            <a:off x="5699389" y="4845688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56"/>
          <p:cNvSpPr/>
          <p:nvPr/>
        </p:nvSpPr>
        <p:spPr>
          <a:xfrm>
            <a:off x="302814" y="31973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7_2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5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76" name="Google Shape;1276;p57"/>
          <p:cNvSpPr/>
          <p:nvPr/>
        </p:nvSpPr>
        <p:spPr>
          <a:xfrm>
            <a:off x="5752250" y="1511575"/>
            <a:ext cx="3033425" cy="3686650"/>
          </a:xfrm>
          <a:custGeom>
            <a:rect b="b" l="l" r="r" t="t"/>
            <a:pathLst>
              <a:path extrusionOk="0" h="147466" w="121337">
                <a:moveTo>
                  <a:pt x="0" y="147466"/>
                </a:moveTo>
                <a:lnTo>
                  <a:pt x="0" y="135154"/>
                </a:lnTo>
                <a:lnTo>
                  <a:pt x="102596" y="135154"/>
                </a:lnTo>
                <a:lnTo>
                  <a:pt x="121337" y="116413"/>
                </a:lnTo>
                <a:lnTo>
                  <a:pt x="121337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277" name="Google Shape;1277;p57"/>
          <p:cNvGrpSpPr/>
          <p:nvPr/>
        </p:nvGrpSpPr>
        <p:grpSpPr>
          <a:xfrm>
            <a:off x="8490975" y="1040460"/>
            <a:ext cx="520834" cy="471110"/>
            <a:chOff x="361850" y="2985150"/>
            <a:chExt cx="632925" cy="572500"/>
          </a:xfrm>
        </p:grpSpPr>
        <p:sp>
          <p:nvSpPr>
            <p:cNvPr id="1278" name="Google Shape;1278;p57"/>
            <p:cNvSpPr/>
            <p:nvPr/>
          </p:nvSpPr>
          <p:spPr>
            <a:xfrm>
              <a:off x="883625" y="302135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4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7"/>
            <p:cNvSpPr/>
            <p:nvPr/>
          </p:nvSpPr>
          <p:spPr>
            <a:xfrm>
              <a:off x="833100" y="302135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6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7"/>
            <p:cNvSpPr/>
            <p:nvPr/>
          </p:nvSpPr>
          <p:spPr>
            <a:xfrm>
              <a:off x="883625" y="309252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7"/>
            <p:cNvSpPr/>
            <p:nvPr/>
          </p:nvSpPr>
          <p:spPr>
            <a:xfrm>
              <a:off x="833100" y="309252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7"/>
            <p:cNvSpPr/>
            <p:nvPr/>
          </p:nvSpPr>
          <p:spPr>
            <a:xfrm>
              <a:off x="883625" y="3163675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7"/>
            <p:cNvSpPr/>
            <p:nvPr/>
          </p:nvSpPr>
          <p:spPr>
            <a:xfrm>
              <a:off x="833100" y="3163675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7"/>
            <p:cNvSpPr/>
            <p:nvPr/>
          </p:nvSpPr>
          <p:spPr>
            <a:xfrm>
              <a:off x="883625" y="32348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7"/>
            <p:cNvSpPr/>
            <p:nvPr/>
          </p:nvSpPr>
          <p:spPr>
            <a:xfrm>
              <a:off x="833100" y="32348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2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7"/>
            <p:cNvSpPr/>
            <p:nvPr/>
          </p:nvSpPr>
          <p:spPr>
            <a:xfrm>
              <a:off x="883625" y="330600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1"/>
                  </a:moveTo>
                  <a:lnTo>
                    <a:pt x="1" y="991"/>
                  </a:lnTo>
                  <a:lnTo>
                    <a:pt x="4194" y="991"/>
                  </a:lnTo>
                  <a:cubicBezTo>
                    <a:pt x="4333" y="991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7"/>
            <p:cNvSpPr/>
            <p:nvPr/>
          </p:nvSpPr>
          <p:spPr>
            <a:xfrm>
              <a:off x="833100" y="330600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1"/>
                  </a:moveTo>
                  <a:lnTo>
                    <a:pt x="0" y="991"/>
                  </a:lnTo>
                  <a:lnTo>
                    <a:pt x="2151" y="991"/>
                  </a:lnTo>
                  <a:cubicBezTo>
                    <a:pt x="2425" y="991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7"/>
            <p:cNvSpPr/>
            <p:nvPr/>
          </p:nvSpPr>
          <p:spPr>
            <a:xfrm>
              <a:off x="883625" y="33771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7"/>
            <p:cNvSpPr/>
            <p:nvPr/>
          </p:nvSpPr>
          <p:spPr>
            <a:xfrm>
              <a:off x="833100" y="33771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7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7"/>
            <p:cNvSpPr/>
            <p:nvPr/>
          </p:nvSpPr>
          <p:spPr>
            <a:xfrm>
              <a:off x="883625" y="344830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7"/>
            <p:cNvSpPr/>
            <p:nvPr/>
          </p:nvSpPr>
          <p:spPr>
            <a:xfrm>
              <a:off x="833100" y="344830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7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7"/>
            <p:cNvSpPr/>
            <p:nvPr/>
          </p:nvSpPr>
          <p:spPr>
            <a:xfrm>
              <a:off x="883625" y="351947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7"/>
            <p:cNvSpPr/>
            <p:nvPr/>
          </p:nvSpPr>
          <p:spPr>
            <a:xfrm>
              <a:off x="833100" y="351947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7"/>
            <p:cNvSpPr/>
            <p:nvPr/>
          </p:nvSpPr>
          <p:spPr>
            <a:xfrm>
              <a:off x="536675" y="2985150"/>
              <a:ext cx="284200" cy="572500"/>
            </a:xfrm>
            <a:custGeom>
              <a:rect b="b" l="l" r="r" t="t"/>
              <a:pathLst>
                <a:path extrusionOk="0" h="22900" w="11368">
                  <a:moveTo>
                    <a:pt x="608" y="0"/>
                  </a:moveTo>
                  <a:cubicBezTo>
                    <a:pt x="272" y="0"/>
                    <a:pt x="0" y="272"/>
                    <a:pt x="0" y="608"/>
                  </a:cubicBezTo>
                  <a:lnTo>
                    <a:pt x="0" y="22291"/>
                  </a:lnTo>
                  <a:cubicBezTo>
                    <a:pt x="0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7" y="22627"/>
                    <a:pt x="11367" y="22291"/>
                  </a:cubicBezTo>
                  <a:lnTo>
                    <a:pt x="11367" y="608"/>
                  </a:lnTo>
                  <a:cubicBezTo>
                    <a:pt x="11367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7"/>
            <p:cNvSpPr/>
            <p:nvPr/>
          </p:nvSpPr>
          <p:spPr>
            <a:xfrm>
              <a:off x="601375" y="2985150"/>
              <a:ext cx="284225" cy="572500"/>
            </a:xfrm>
            <a:custGeom>
              <a:rect b="b" l="l" r="r" t="t"/>
              <a:pathLst>
                <a:path extrusionOk="0" h="22900" w="11369">
                  <a:moveTo>
                    <a:pt x="608" y="0"/>
                  </a:moveTo>
                  <a:cubicBezTo>
                    <a:pt x="272" y="0"/>
                    <a:pt x="1" y="272"/>
                    <a:pt x="1" y="608"/>
                  </a:cubicBezTo>
                  <a:lnTo>
                    <a:pt x="1" y="22291"/>
                  </a:lnTo>
                  <a:cubicBezTo>
                    <a:pt x="1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9" y="22627"/>
                    <a:pt x="11369" y="22291"/>
                  </a:cubicBezTo>
                  <a:lnTo>
                    <a:pt x="11369" y="608"/>
                  </a:lnTo>
                  <a:cubicBezTo>
                    <a:pt x="11369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7"/>
            <p:cNvSpPr/>
            <p:nvPr/>
          </p:nvSpPr>
          <p:spPr>
            <a:xfrm>
              <a:off x="361850" y="302135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7"/>
            <p:cNvSpPr/>
            <p:nvPr/>
          </p:nvSpPr>
          <p:spPr>
            <a:xfrm>
              <a:off x="505850" y="302135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6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7"/>
            <p:cNvSpPr/>
            <p:nvPr/>
          </p:nvSpPr>
          <p:spPr>
            <a:xfrm>
              <a:off x="361850" y="309252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7"/>
            <p:cNvSpPr/>
            <p:nvPr/>
          </p:nvSpPr>
          <p:spPr>
            <a:xfrm>
              <a:off x="505850" y="309252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7"/>
            <p:cNvSpPr/>
            <p:nvPr/>
          </p:nvSpPr>
          <p:spPr>
            <a:xfrm>
              <a:off x="361850" y="3163675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7"/>
            <p:cNvSpPr/>
            <p:nvPr/>
          </p:nvSpPr>
          <p:spPr>
            <a:xfrm>
              <a:off x="505850" y="3163675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7"/>
            <p:cNvSpPr/>
            <p:nvPr/>
          </p:nvSpPr>
          <p:spPr>
            <a:xfrm>
              <a:off x="361850" y="32348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7"/>
            <p:cNvSpPr/>
            <p:nvPr/>
          </p:nvSpPr>
          <p:spPr>
            <a:xfrm>
              <a:off x="505850" y="32348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2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57"/>
            <p:cNvSpPr/>
            <p:nvPr/>
          </p:nvSpPr>
          <p:spPr>
            <a:xfrm>
              <a:off x="361850" y="330600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1"/>
                  </a:moveTo>
                  <a:cubicBezTo>
                    <a:pt x="114" y="1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1"/>
                    <a:pt x="253" y="991"/>
                  </a:cubicBezTo>
                  <a:lnTo>
                    <a:pt x="6386" y="991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7"/>
            <p:cNvSpPr/>
            <p:nvPr/>
          </p:nvSpPr>
          <p:spPr>
            <a:xfrm>
              <a:off x="505850" y="330600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1"/>
                    <a:pt x="496" y="991"/>
                  </a:cubicBezTo>
                  <a:lnTo>
                    <a:pt x="2648" y="991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7"/>
            <p:cNvSpPr/>
            <p:nvPr/>
          </p:nvSpPr>
          <p:spPr>
            <a:xfrm>
              <a:off x="361850" y="33771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7"/>
            <p:cNvSpPr/>
            <p:nvPr/>
          </p:nvSpPr>
          <p:spPr>
            <a:xfrm>
              <a:off x="505850" y="33771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7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7"/>
            <p:cNvSpPr/>
            <p:nvPr/>
          </p:nvSpPr>
          <p:spPr>
            <a:xfrm>
              <a:off x="361850" y="344830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7"/>
            <p:cNvSpPr/>
            <p:nvPr/>
          </p:nvSpPr>
          <p:spPr>
            <a:xfrm>
              <a:off x="505850" y="344830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7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7"/>
            <p:cNvSpPr/>
            <p:nvPr/>
          </p:nvSpPr>
          <p:spPr>
            <a:xfrm>
              <a:off x="361850" y="351947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7"/>
            <p:cNvSpPr/>
            <p:nvPr/>
          </p:nvSpPr>
          <p:spPr>
            <a:xfrm>
              <a:off x="505850" y="351947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7"/>
            <p:cNvSpPr/>
            <p:nvPr/>
          </p:nvSpPr>
          <p:spPr>
            <a:xfrm>
              <a:off x="632975" y="3046150"/>
              <a:ext cx="233225" cy="122400"/>
            </a:xfrm>
            <a:custGeom>
              <a:rect b="b" l="l" r="r" t="t"/>
              <a:pathLst>
                <a:path extrusionOk="0" h="4896" w="9329">
                  <a:moveTo>
                    <a:pt x="641" y="0"/>
                  </a:moveTo>
                  <a:cubicBezTo>
                    <a:pt x="288" y="0"/>
                    <a:pt x="1" y="286"/>
                    <a:pt x="1" y="639"/>
                  </a:cubicBezTo>
                  <a:lnTo>
                    <a:pt x="1" y="4256"/>
                  </a:lnTo>
                  <a:cubicBezTo>
                    <a:pt x="1" y="4608"/>
                    <a:pt x="288" y="4896"/>
                    <a:pt x="641" y="4896"/>
                  </a:cubicBezTo>
                  <a:lnTo>
                    <a:pt x="8688" y="4896"/>
                  </a:lnTo>
                  <a:cubicBezTo>
                    <a:pt x="9042" y="4896"/>
                    <a:pt x="9328" y="4608"/>
                    <a:pt x="9328" y="4256"/>
                  </a:cubicBezTo>
                  <a:lnTo>
                    <a:pt x="9328" y="639"/>
                  </a:lnTo>
                  <a:cubicBezTo>
                    <a:pt x="9328" y="286"/>
                    <a:pt x="9042" y="0"/>
                    <a:pt x="86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7"/>
            <p:cNvSpPr/>
            <p:nvPr/>
          </p:nvSpPr>
          <p:spPr>
            <a:xfrm>
              <a:off x="632975" y="3340450"/>
              <a:ext cx="233225" cy="19425"/>
            </a:xfrm>
            <a:custGeom>
              <a:rect b="b" l="l" r="r" t="t"/>
              <a:pathLst>
                <a:path extrusionOk="0" h="777" w="9329">
                  <a:moveTo>
                    <a:pt x="145" y="0"/>
                  </a:moveTo>
                  <a:cubicBezTo>
                    <a:pt x="65" y="0"/>
                    <a:pt x="1" y="65"/>
                    <a:pt x="1" y="144"/>
                  </a:cubicBezTo>
                  <a:lnTo>
                    <a:pt x="1" y="631"/>
                  </a:lnTo>
                  <a:cubicBezTo>
                    <a:pt x="1" y="710"/>
                    <a:pt x="65" y="776"/>
                    <a:pt x="145" y="776"/>
                  </a:cubicBezTo>
                  <a:lnTo>
                    <a:pt x="9185" y="776"/>
                  </a:lnTo>
                  <a:cubicBezTo>
                    <a:pt x="9264" y="776"/>
                    <a:pt x="9328" y="710"/>
                    <a:pt x="9328" y="631"/>
                  </a:cubicBezTo>
                  <a:lnTo>
                    <a:pt x="9328" y="144"/>
                  </a:lnTo>
                  <a:cubicBezTo>
                    <a:pt x="9328" y="65"/>
                    <a:pt x="9264" y="0"/>
                    <a:pt x="9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7"/>
            <p:cNvSpPr/>
            <p:nvPr/>
          </p:nvSpPr>
          <p:spPr>
            <a:xfrm>
              <a:off x="632975" y="340192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4"/>
                    <a:pt x="1" y="144"/>
                  </a:cubicBezTo>
                  <a:lnTo>
                    <a:pt x="1" y="632"/>
                  </a:lnTo>
                  <a:cubicBezTo>
                    <a:pt x="1" y="711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1"/>
                    <a:pt x="9328" y="632"/>
                  </a:cubicBezTo>
                  <a:lnTo>
                    <a:pt x="9328" y="144"/>
                  </a:lnTo>
                  <a:cubicBezTo>
                    <a:pt x="9328" y="64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7"/>
            <p:cNvSpPr/>
            <p:nvPr/>
          </p:nvSpPr>
          <p:spPr>
            <a:xfrm>
              <a:off x="632975" y="346337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5"/>
                    <a:pt x="1" y="145"/>
                  </a:cubicBezTo>
                  <a:lnTo>
                    <a:pt x="1" y="632"/>
                  </a:lnTo>
                  <a:cubicBezTo>
                    <a:pt x="1" y="712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2"/>
                    <a:pt x="9328" y="632"/>
                  </a:cubicBezTo>
                  <a:lnTo>
                    <a:pt x="9328" y="145"/>
                  </a:lnTo>
                  <a:cubicBezTo>
                    <a:pt x="9328" y="65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6" name="Google Shape;1316;p57"/>
          <p:cNvSpPr/>
          <p:nvPr/>
        </p:nvSpPr>
        <p:spPr>
          <a:xfrm>
            <a:off x="352250" y="285575"/>
            <a:ext cx="3977325" cy="4898975"/>
          </a:xfrm>
          <a:custGeom>
            <a:rect b="b" l="l" r="r" t="t"/>
            <a:pathLst>
              <a:path extrusionOk="0" h="195959" w="159093">
                <a:moveTo>
                  <a:pt x="159093" y="195959"/>
                </a:moveTo>
                <a:lnTo>
                  <a:pt x="159093" y="185015"/>
                </a:lnTo>
                <a:lnTo>
                  <a:pt x="11901" y="185015"/>
                </a:lnTo>
                <a:lnTo>
                  <a:pt x="0" y="173113"/>
                </a:lnTo>
                <a:lnTo>
                  <a:pt x="0" y="14295"/>
                </a:lnTo>
                <a:lnTo>
                  <a:pt x="14296" y="0"/>
                </a:lnTo>
                <a:lnTo>
                  <a:pt x="5376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317" name="Google Shape;1317;p57"/>
          <p:cNvGrpSpPr/>
          <p:nvPr/>
        </p:nvGrpSpPr>
        <p:grpSpPr>
          <a:xfrm>
            <a:off x="1692941" y="105853"/>
            <a:ext cx="817140" cy="376477"/>
            <a:chOff x="404400" y="2928600"/>
            <a:chExt cx="993000" cy="457500"/>
          </a:xfrm>
        </p:grpSpPr>
        <p:sp>
          <p:nvSpPr>
            <p:cNvPr id="1318" name="Google Shape;1318;p57"/>
            <p:cNvSpPr/>
            <p:nvPr/>
          </p:nvSpPr>
          <p:spPr>
            <a:xfrm>
              <a:off x="507325" y="3136900"/>
              <a:ext cx="139300" cy="27275"/>
            </a:xfrm>
            <a:custGeom>
              <a:rect b="b" l="l" r="r" t="t"/>
              <a:pathLst>
                <a:path extrusionOk="0" h="1091" w="5572">
                  <a:moveTo>
                    <a:pt x="546" y="1"/>
                  </a:moveTo>
                  <a:cubicBezTo>
                    <a:pt x="245" y="1"/>
                    <a:pt x="0" y="244"/>
                    <a:pt x="0" y="545"/>
                  </a:cubicBezTo>
                  <a:cubicBezTo>
                    <a:pt x="0" y="846"/>
                    <a:pt x="245" y="1090"/>
                    <a:pt x="546" y="1090"/>
                  </a:cubicBezTo>
                  <a:lnTo>
                    <a:pt x="5572" y="109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7"/>
            <p:cNvSpPr/>
            <p:nvPr/>
          </p:nvSpPr>
          <p:spPr>
            <a:xfrm>
              <a:off x="1176350" y="3136900"/>
              <a:ext cx="118050" cy="27275"/>
            </a:xfrm>
            <a:custGeom>
              <a:rect b="b" l="l" r="r" t="t"/>
              <a:pathLst>
                <a:path extrusionOk="0" h="1091" w="4722">
                  <a:moveTo>
                    <a:pt x="544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4" y="1090"/>
                  </a:cubicBezTo>
                  <a:lnTo>
                    <a:pt x="4177" y="1090"/>
                  </a:lnTo>
                  <a:cubicBezTo>
                    <a:pt x="4478" y="1090"/>
                    <a:pt x="4722" y="846"/>
                    <a:pt x="4722" y="545"/>
                  </a:cubicBezTo>
                  <a:cubicBezTo>
                    <a:pt x="4722" y="243"/>
                    <a:pt x="4478" y="1"/>
                    <a:pt x="4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7"/>
            <p:cNvSpPr/>
            <p:nvPr/>
          </p:nvSpPr>
          <p:spPr>
            <a:xfrm>
              <a:off x="764625" y="3018200"/>
              <a:ext cx="496975" cy="278275"/>
            </a:xfrm>
            <a:custGeom>
              <a:rect b="b" l="l" r="r" t="t"/>
              <a:pathLst>
                <a:path extrusionOk="0" h="11131" w="19879">
                  <a:moveTo>
                    <a:pt x="0" y="0"/>
                  </a:move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cubicBezTo>
                    <a:pt x="19769" y="7200"/>
                    <a:pt x="19879" y="6404"/>
                    <a:pt x="19879" y="5565"/>
                  </a:cubicBezTo>
                  <a:cubicBezTo>
                    <a:pt x="19879" y="2499"/>
                    <a:pt x="18400" y="12"/>
                    <a:pt x="16576" y="12"/>
                  </a:cubicBezTo>
                  <a:lnTo>
                    <a:pt x="165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7"/>
            <p:cNvSpPr/>
            <p:nvPr/>
          </p:nvSpPr>
          <p:spPr>
            <a:xfrm>
              <a:off x="682050" y="3018475"/>
              <a:ext cx="165200" cy="277750"/>
            </a:xfrm>
            <a:custGeom>
              <a:rect b="b" l="l" r="r" t="t"/>
              <a:pathLst>
                <a:path extrusionOk="0" h="11110" w="6608">
                  <a:moveTo>
                    <a:pt x="3303" y="1"/>
                  </a:moveTo>
                  <a:cubicBezTo>
                    <a:pt x="1479" y="1"/>
                    <a:pt x="1" y="2488"/>
                    <a:pt x="1" y="5554"/>
                  </a:cubicBezTo>
                  <a:cubicBezTo>
                    <a:pt x="1" y="8622"/>
                    <a:pt x="1479" y="11109"/>
                    <a:pt x="3303" y="11109"/>
                  </a:cubicBezTo>
                  <a:cubicBezTo>
                    <a:pt x="4629" y="11109"/>
                    <a:pt x="5771" y="9796"/>
                    <a:pt x="6298" y="7902"/>
                  </a:cubicBezTo>
                  <a:cubicBezTo>
                    <a:pt x="6496" y="7189"/>
                    <a:pt x="6607" y="6393"/>
                    <a:pt x="6607" y="5554"/>
                  </a:cubicBezTo>
                  <a:cubicBezTo>
                    <a:pt x="6607" y="2488"/>
                    <a:pt x="5128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7"/>
            <p:cNvSpPr/>
            <p:nvPr/>
          </p:nvSpPr>
          <p:spPr>
            <a:xfrm>
              <a:off x="705025" y="3041450"/>
              <a:ext cx="119225" cy="231800"/>
            </a:xfrm>
            <a:custGeom>
              <a:rect b="b" l="l" r="r" t="t"/>
              <a:pathLst>
                <a:path extrusionOk="0" h="9272" w="4769">
                  <a:moveTo>
                    <a:pt x="2384" y="1"/>
                  </a:moveTo>
                  <a:cubicBezTo>
                    <a:pt x="1257" y="1"/>
                    <a:pt x="1" y="1905"/>
                    <a:pt x="1" y="4635"/>
                  </a:cubicBezTo>
                  <a:cubicBezTo>
                    <a:pt x="1" y="7367"/>
                    <a:pt x="1257" y="9271"/>
                    <a:pt x="2384" y="9271"/>
                  </a:cubicBezTo>
                  <a:cubicBezTo>
                    <a:pt x="3513" y="9271"/>
                    <a:pt x="4769" y="7367"/>
                    <a:pt x="4769" y="4635"/>
                  </a:cubicBezTo>
                  <a:cubicBezTo>
                    <a:pt x="4769" y="1905"/>
                    <a:pt x="3513" y="1"/>
                    <a:pt x="2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7"/>
            <p:cNvSpPr/>
            <p:nvPr/>
          </p:nvSpPr>
          <p:spPr>
            <a:xfrm>
              <a:off x="764625" y="3018200"/>
              <a:ext cx="489275" cy="278275"/>
            </a:xfrm>
            <a:custGeom>
              <a:rect b="b" l="l" r="r" t="t"/>
              <a:pathLst>
                <a:path extrusionOk="0" h="11131" w="19571">
                  <a:moveTo>
                    <a:pt x="3889" y="0"/>
                  </a:moveTo>
                  <a:lnTo>
                    <a:pt x="3889" y="12"/>
                  </a:lnTo>
                  <a:cubicBezTo>
                    <a:pt x="5713" y="12"/>
                    <a:pt x="7192" y="2499"/>
                    <a:pt x="7192" y="5565"/>
                  </a:cubicBezTo>
                  <a:cubicBezTo>
                    <a:pt x="7192" y="6404"/>
                    <a:pt x="7081" y="7200"/>
                    <a:pt x="6884" y="7913"/>
                  </a:cubicBezTo>
                  <a:lnTo>
                    <a:pt x="2995" y="7913"/>
                  </a:lnTo>
                  <a:cubicBezTo>
                    <a:pt x="2468" y="9807"/>
                    <a:pt x="1326" y="11120"/>
                    <a:pt x="0" y="11120"/>
                  </a:cubicBez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lnTo>
                    <a:pt x="15373" y="7913"/>
                  </a:lnTo>
                  <a:cubicBezTo>
                    <a:pt x="15570" y="7200"/>
                    <a:pt x="15681" y="6404"/>
                    <a:pt x="15681" y="5565"/>
                  </a:cubicBezTo>
                  <a:cubicBezTo>
                    <a:pt x="15681" y="2499"/>
                    <a:pt x="14203" y="12"/>
                    <a:pt x="12379" y="12"/>
                  </a:cubicBezTo>
                  <a:lnTo>
                    <a:pt x="12379" y="0"/>
                  </a:lnTo>
                  <a:lnTo>
                    <a:pt x="10381" y="0"/>
                  </a:lnTo>
                  <a:lnTo>
                    <a:pt x="10381" y="12"/>
                  </a:lnTo>
                  <a:cubicBezTo>
                    <a:pt x="12205" y="12"/>
                    <a:pt x="13684" y="2499"/>
                    <a:pt x="13684" y="5565"/>
                  </a:cubicBezTo>
                  <a:cubicBezTo>
                    <a:pt x="13684" y="6404"/>
                    <a:pt x="13574" y="7200"/>
                    <a:pt x="13376" y="7913"/>
                  </a:cubicBezTo>
                  <a:lnTo>
                    <a:pt x="8880" y="7913"/>
                  </a:lnTo>
                  <a:cubicBezTo>
                    <a:pt x="9078" y="7200"/>
                    <a:pt x="9190" y="6404"/>
                    <a:pt x="9190" y="5565"/>
                  </a:cubicBezTo>
                  <a:cubicBezTo>
                    <a:pt x="9190" y="2499"/>
                    <a:pt x="7711" y="12"/>
                    <a:pt x="5887" y="12"/>
                  </a:cubicBezTo>
                  <a:lnTo>
                    <a:pt x="5887" y="0"/>
                  </a:ln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7"/>
            <p:cNvSpPr/>
            <p:nvPr/>
          </p:nvSpPr>
          <p:spPr>
            <a:xfrm>
              <a:off x="1035625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1" y="0"/>
                  </a:moveTo>
                  <a:lnTo>
                    <a:pt x="1" y="12"/>
                  </a:lnTo>
                  <a:cubicBezTo>
                    <a:pt x="1825" y="12"/>
                    <a:pt x="3305" y="2499"/>
                    <a:pt x="3305" y="5565"/>
                  </a:cubicBezTo>
                  <a:cubicBezTo>
                    <a:pt x="3305" y="8633"/>
                    <a:pt x="1825" y="11120"/>
                    <a:pt x="1" y="11120"/>
                  </a:cubicBezTo>
                  <a:lnTo>
                    <a:pt x="1" y="11130"/>
                  </a:lnTo>
                  <a:lnTo>
                    <a:pt x="1998" y="11130"/>
                  </a:lnTo>
                  <a:lnTo>
                    <a:pt x="1998" y="11120"/>
                  </a:lnTo>
                  <a:cubicBezTo>
                    <a:pt x="3823" y="11120"/>
                    <a:pt x="5301" y="8633"/>
                    <a:pt x="5301" y="5565"/>
                  </a:cubicBezTo>
                  <a:cubicBezTo>
                    <a:pt x="5301" y="2499"/>
                    <a:pt x="3823" y="12"/>
                    <a:pt x="1998" y="12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7"/>
            <p:cNvSpPr/>
            <p:nvPr/>
          </p:nvSpPr>
          <p:spPr>
            <a:xfrm>
              <a:off x="873350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0" y="0"/>
                  </a:moveTo>
                  <a:lnTo>
                    <a:pt x="0" y="12"/>
                  </a:lnTo>
                  <a:cubicBezTo>
                    <a:pt x="1825" y="12"/>
                    <a:pt x="3304" y="2499"/>
                    <a:pt x="3304" y="5565"/>
                  </a:cubicBezTo>
                  <a:cubicBezTo>
                    <a:pt x="3304" y="8633"/>
                    <a:pt x="1825" y="11120"/>
                    <a:pt x="0" y="11120"/>
                  </a:cubicBezTo>
                  <a:lnTo>
                    <a:pt x="0" y="11130"/>
                  </a:lnTo>
                  <a:lnTo>
                    <a:pt x="1997" y="11130"/>
                  </a:lnTo>
                  <a:lnTo>
                    <a:pt x="1997" y="11120"/>
                  </a:lnTo>
                  <a:cubicBezTo>
                    <a:pt x="3822" y="11120"/>
                    <a:pt x="5301" y="8633"/>
                    <a:pt x="5301" y="5565"/>
                  </a:cubicBezTo>
                  <a:cubicBezTo>
                    <a:pt x="5301" y="2499"/>
                    <a:pt x="3822" y="12"/>
                    <a:pt x="1997" y="12"/>
                  </a:cubicBezTo>
                  <a:lnTo>
                    <a:pt x="19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7"/>
            <p:cNvSpPr/>
            <p:nvPr/>
          </p:nvSpPr>
          <p:spPr>
            <a:xfrm>
              <a:off x="628200" y="3136900"/>
              <a:ext cx="136450" cy="27275"/>
            </a:xfrm>
            <a:custGeom>
              <a:rect b="b" l="l" r="r" t="t"/>
              <a:pathLst>
                <a:path extrusionOk="0" h="1091" w="5458">
                  <a:moveTo>
                    <a:pt x="546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6" y="1090"/>
                  </a:cubicBezTo>
                  <a:lnTo>
                    <a:pt x="4913" y="1090"/>
                  </a:lnTo>
                  <a:cubicBezTo>
                    <a:pt x="5214" y="1090"/>
                    <a:pt x="5457" y="846"/>
                    <a:pt x="5457" y="545"/>
                  </a:cubicBezTo>
                  <a:cubicBezTo>
                    <a:pt x="5457" y="243"/>
                    <a:pt x="5214" y="1"/>
                    <a:pt x="49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7"/>
            <p:cNvSpPr/>
            <p:nvPr/>
          </p:nvSpPr>
          <p:spPr>
            <a:xfrm>
              <a:off x="404400" y="2928600"/>
              <a:ext cx="993000" cy="457500"/>
            </a:xfrm>
            <a:custGeom>
              <a:rect b="b" l="l" r="r" t="t"/>
              <a:pathLst>
                <a:path extrusionOk="0" h="18300" w="39720">
                  <a:moveTo>
                    <a:pt x="38982" y="738"/>
                  </a:moveTo>
                  <a:lnTo>
                    <a:pt x="38982" y="17563"/>
                  </a:lnTo>
                  <a:lnTo>
                    <a:pt x="737" y="17563"/>
                  </a:lnTo>
                  <a:lnTo>
                    <a:pt x="737" y="738"/>
                  </a:lnTo>
                  <a:close/>
                  <a:moveTo>
                    <a:pt x="0" y="0"/>
                  </a:moveTo>
                  <a:lnTo>
                    <a:pt x="0" y="18300"/>
                  </a:lnTo>
                  <a:lnTo>
                    <a:pt x="39719" y="18300"/>
                  </a:lnTo>
                  <a:lnTo>
                    <a:pt x="397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28" name="Google Shape;1328;p57"/>
          <p:cNvCxnSpPr/>
          <p:nvPr/>
        </p:nvCxnSpPr>
        <p:spPr>
          <a:xfrm rot="10800000">
            <a:off x="-27425" y="16483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9" name="Google Shape;1329;p57"/>
          <p:cNvCxnSpPr/>
          <p:nvPr/>
        </p:nvCxnSpPr>
        <p:spPr>
          <a:xfrm rot="10800000">
            <a:off x="-27425" y="1813738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0" name="Google Shape;1330;p57"/>
          <p:cNvCxnSpPr/>
          <p:nvPr/>
        </p:nvCxnSpPr>
        <p:spPr>
          <a:xfrm rot="10800000">
            <a:off x="-27425" y="197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1" name="Google Shape;1331;p57"/>
          <p:cNvCxnSpPr/>
          <p:nvPr/>
        </p:nvCxnSpPr>
        <p:spPr>
          <a:xfrm>
            <a:off x="8789100" y="259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2" name="Google Shape;1332;p57"/>
          <p:cNvCxnSpPr/>
          <p:nvPr/>
        </p:nvCxnSpPr>
        <p:spPr>
          <a:xfrm>
            <a:off x="8789100" y="27700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3" name="Google Shape;1333;p57"/>
          <p:cNvCxnSpPr/>
          <p:nvPr/>
        </p:nvCxnSpPr>
        <p:spPr>
          <a:xfrm>
            <a:off x="8789100" y="36556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4" name="Google Shape;1334;p57"/>
          <p:cNvSpPr/>
          <p:nvPr/>
        </p:nvSpPr>
        <p:spPr>
          <a:xfrm>
            <a:off x="5699389" y="4845688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57"/>
          <p:cNvSpPr/>
          <p:nvPr/>
        </p:nvSpPr>
        <p:spPr>
          <a:xfrm>
            <a:off x="302814" y="31973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57"/>
          <p:cNvSpPr txBox="1"/>
          <p:nvPr>
            <p:ph idx="1" type="subTitle"/>
          </p:nvPr>
        </p:nvSpPr>
        <p:spPr>
          <a:xfrm>
            <a:off x="720000" y="1605027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7" name="Google Shape;1337;p57"/>
          <p:cNvSpPr txBox="1"/>
          <p:nvPr>
            <p:ph idx="2" type="subTitle"/>
          </p:nvPr>
        </p:nvSpPr>
        <p:spPr>
          <a:xfrm>
            <a:off x="726740" y="1251150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38" name="Google Shape;1338;p57"/>
          <p:cNvSpPr txBox="1"/>
          <p:nvPr>
            <p:ph idx="3" type="subTitle"/>
          </p:nvPr>
        </p:nvSpPr>
        <p:spPr>
          <a:xfrm>
            <a:off x="720000" y="2769602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9" name="Google Shape;1339;p57"/>
          <p:cNvSpPr txBox="1"/>
          <p:nvPr>
            <p:ph idx="4" type="subTitle"/>
          </p:nvPr>
        </p:nvSpPr>
        <p:spPr>
          <a:xfrm>
            <a:off x="726740" y="2415725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0" name="Google Shape;1340;p57"/>
          <p:cNvSpPr txBox="1"/>
          <p:nvPr>
            <p:ph idx="5" type="subTitle"/>
          </p:nvPr>
        </p:nvSpPr>
        <p:spPr>
          <a:xfrm>
            <a:off x="720000" y="3934177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1" name="Google Shape;1341;p57"/>
          <p:cNvSpPr txBox="1"/>
          <p:nvPr>
            <p:ph idx="6" type="subTitle"/>
          </p:nvPr>
        </p:nvSpPr>
        <p:spPr>
          <a:xfrm>
            <a:off x="726740" y="3580300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2" name="Google Shape;1342;p57"/>
          <p:cNvSpPr txBox="1"/>
          <p:nvPr>
            <p:ph idx="7" type="subTitle"/>
          </p:nvPr>
        </p:nvSpPr>
        <p:spPr>
          <a:xfrm>
            <a:off x="4572000" y="1605027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3" name="Google Shape;1343;p57"/>
          <p:cNvSpPr txBox="1"/>
          <p:nvPr>
            <p:ph idx="8" type="subTitle"/>
          </p:nvPr>
        </p:nvSpPr>
        <p:spPr>
          <a:xfrm>
            <a:off x="4578740" y="1251150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4" name="Google Shape;1344;p57"/>
          <p:cNvSpPr txBox="1"/>
          <p:nvPr>
            <p:ph idx="9" type="subTitle"/>
          </p:nvPr>
        </p:nvSpPr>
        <p:spPr>
          <a:xfrm>
            <a:off x="4572000" y="2769602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5" name="Google Shape;1345;p57"/>
          <p:cNvSpPr txBox="1"/>
          <p:nvPr>
            <p:ph idx="13" type="subTitle"/>
          </p:nvPr>
        </p:nvSpPr>
        <p:spPr>
          <a:xfrm>
            <a:off x="4578740" y="2415725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6" name="Google Shape;1346;p57"/>
          <p:cNvSpPr txBox="1"/>
          <p:nvPr>
            <p:ph idx="14" type="subTitle"/>
          </p:nvPr>
        </p:nvSpPr>
        <p:spPr>
          <a:xfrm>
            <a:off x="4572000" y="3934177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7" name="Google Shape;1347;p57"/>
          <p:cNvSpPr txBox="1"/>
          <p:nvPr>
            <p:ph idx="15" type="subTitle"/>
          </p:nvPr>
        </p:nvSpPr>
        <p:spPr>
          <a:xfrm>
            <a:off x="4578740" y="3580300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7_1"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50" name="Google Shape;1350;p58"/>
          <p:cNvSpPr txBox="1"/>
          <p:nvPr>
            <p:ph idx="1" type="subTitle"/>
          </p:nvPr>
        </p:nvSpPr>
        <p:spPr>
          <a:xfrm>
            <a:off x="872275" y="2203704"/>
            <a:ext cx="2186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1" name="Google Shape;1351;p58"/>
          <p:cNvSpPr txBox="1"/>
          <p:nvPr>
            <p:ph idx="2" type="subTitle"/>
          </p:nvPr>
        </p:nvSpPr>
        <p:spPr>
          <a:xfrm>
            <a:off x="3478800" y="2203704"/>
            <a:ext cx="2186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2" name="Google Shape;1352;p58"/>
          <p:cNvSpPr txBox="1"/>
          <p:nvPr>
            <p:ph idx="3" type="subTitle"/>
          </p:nvPr>
        </p:nvSpPr>
        <p:spPr>
          <a:xfrm>
            <a:off x="2175538" y="3848213"/>
            <a:ext cx="2186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3" name="Google Shape;1353;p58"/>
          <p:cNvSpPr txBox="1"/>
          <p:nvPr>
            <p:ph idx="4" type="subTitle"/>
          </p:nvPr>
        </p:nvSpPr>
        <p:spPr>
          <a:xfrm>
            <a:off x="4782063" y="3848213"/>
            <a:ext cx="2186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4" name="Google Shape;1354;p58"/>
          <p:cNvSpPr txBox="1"/>
          <p:nvPr>
            <p:ph idx="5" type="subTitle"/>
          </p:nvPr>
        </p:nvSpPr>
        <p:spPr>
          <a:xfrm>
            <a:off x="6085325" y="2203704"/>
            <a:ext cx="2186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5" name="Google Shape;1355;p58"/>
          <p:cNvSpPr txBox="1"/>
          <p:nvPr>
            <p:ph idx="6" type="subTitle"/>
          </p:nvPr>
        </p:nvSpPr>
        <p:spPr>
          <a:xfrm>
            <a:off x="876575" y="1408176"/>
            <a:ext cx="2177700" cy="8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56" name="Google Shape;1356;p58"/>
          <p:cNvSpPr txBox="1"/>
          <p:nvPr>
            <p:ph idx="7" type="subTitle"/>
          </p:nvPr>
        </p:nvSpPr>
        <p:spPr>
          <a:xfrm>
            <a:off x="3482975" y="1408176"/>
            <a:ext cx="2177700" cy="8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57" name="Google Shape;1357;p58"/>
          <p:cNvSpPr txBox="1"/>
          <p:nvPr>
            <p:ph idx="8" type="subTitle"/>
          </p:nvPr>
        </p:nvSpPr>
        <p:spPr>
          <a:xfrm>
            <a:off x="6089625" y="1408176"/>
            <a:ext cx="2177700" cy="8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58" name="Google Shape;1358;p58"/>
          <p:cNvSpPr txBox="1"/>
          <p:nvPr>
            <p:ph idx="9" type="subTitle"/>
          </p:nvPr>
        </p:nvSpPr>
        <p:spPr>
          <a:xfrm>
            <a:off x="2179775" y="3052641"/>
            <a:ext cx="2177700" cy="8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59" name="Google Shape;1359;p58"/>
          <p:cNvSpPr txBox="1"/>
          <p:nvPr>
            <p:ph idx="13" type="subTitle"/>
          </p:nvPr>
        </p:nvSpPr>
        <p:spPr>
          <a:xfrm>
            <a:off x="4786175" y="3052641"/>
            <a:ext cx="2177700" cy="8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60" name="Google Shape;1360;p58"/>
          <p:cNvSpPr/>
          <p:nvPr/>
        </p:nvSpPr>
        <p:spPr>
          <a:xfrm>
            <a:off x="5752250" y="1511575"/>
            <a:ext cx="3033425" cy="3686650"/>
          </a:xfrm>
          <a:custGeom>
            <a:rect b="b" l="l" r="r" t="t"/>
            <a:pathLst>
              <a:path extrusionOk="0" h="147466" w="121337">
                <a:moveTo>
                  <a:pt x="0" y="147466"/>
                </a:moveTo>
                <a:lnTo>
                  <a:pt x="0" y="135154"/>
                </a:lnTo>
                <a:lnTo>
                  <a:pt x="102596" y="135154"/>
                </a:lnTo>
                <a:lnTo>
                  <a:pt x="121337" y="116413"/>
                </a:lnTo>
                <a:lnTo>
                  <a:pt x="121337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361" name="Google Shape;1361;p58"/>
          <p:cNvGrpSpPr/>
          <p:nvPr/>
        </p:nvGrpSpPr>
        <p:grpSpPr>
          <a:xfrm>
            <a:off x="8490975" y="1040460"/>
            <a:ext cx="520834" cy="471110"/>
            <a:chOff x="361850" y="2985150"/>
            <a:chExt cx="632925" cy="572500"/>
          </a:xfrm>
        </p:grpSpPr>
        <p:sp>
          <p:nvSpPr>
            <p:cNvPr id="1362" name="Google Shape;1362;p58"/>
            <p:cNvSpPr/>
            <p:nvPr/>
          </p:nvSpPr>
          <p:spPr>
            <a:xfrm>
              <a:off x="883625" y="302135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4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8"/>
            <p:cNvSpPr/>
            <p:nvPr/>
          </p:nvSpPr>
          <p:spPr>
            <a:xfrm>
              <a:off x="833100" y="302135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6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8"/>
            <p:cNvSpPr/>
            <p:nvPr/>
          </p:nvSpPr>
          <p:spPr>
            <a:xfrm>
              <a:off x="883625" y="309252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8"/>
            <p:cNvSpPr/>
            <p:nvPr/>
          </p:nvSpPr>
          <p:spPr>
            <a:xfrm>
              <a:off x="833100" y="309252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8"/>
            <p:cNvSpPr/>
            <p:nvPr/>
          </p:nvSpPr>
          <p:spPr>
            <a:xfrm>
              <a:off x="883625" y="3163675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8"/>
            <p:cNvSpPr/>
            <p:nvPr/>
          </p:nvSpPr>
          <p:spPr>
            <a:xfrm>
              <a:off x="833100" y="3163675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8"/>
            <p:cNvSpPr/>
            <p:nvPr/>
          </p:nvSpPr>
          <p:spPr>
            <a:xfrm>
              <a:off x="883625" y="32348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8"/>
            <p:cNvSpPr/>
            <p:nvPr/>
          </p:nvSpPr>
          <p:spPr>
            <a:xfrm>
              <a:off x="833100" y="32348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2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8"/>
            <p:cNvSpPr/>
            <p:nvPr/>
          </p:nvSpPr>
          <p:spPr>
            <a:xfrm>
              <a:off x="883625" y="330600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1"/>
                  </a:moveTo>
                  <a:lnTo>
                    <a:pt x="1" y="991"/>
                  </a:lnTo>
                  <a:lnTo>
                    <a:pt x="4194" y="991"/>
                  </a:lnTo>
                  <a:cubicBezTo>
                    <a:pt x="4333" y="991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8"/>
            <p:cNvSpPr/>
            <p:nvPr/>
          </p:nvSpPr>
          <p:spPr>
            <a:xfrm>
              <a:off x="833100" y="330600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1"/>
                  </a:moveTo>
                  <a:lnTo>
                    <a:pt x="0" y="991"/>
                  </a:lnTo>
                  <a:lnTo>
                    <a:pt x="2151" y="991"/>
                  </a:lnTo>
                  <a:cubicBezTo>
                    <a:pt x="2425" y="991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8"/>
            <p:cNvSpPr/>
            <p:nvPr/>
          </p:nvSpPr>
          <p:spPr>
            <a:xfrm>
              <a:off x="883625" y="33771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8"/>
            <p:cNvSpPr/>
            <p:nvPr/>
          </p:nvSpPr>
          <p:spPr>
            <a:xfrm>
              <a:off x="833100" y="33771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7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8"/>
            <p:cNvSpPr/>
            <p:nvPr/>
          </p:nvSpPr>
          <p:spPr>
            <a:xfrm>
              <a:off x="883625" y="344830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8"/>
            <p:cNvSpPr/>
            <p:nvPr/>
          </p:nvSpPr>
          <p:spPr>
            <a:xfrm>
              <a:off x="833100" y="344830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7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8"/>
            <p:cNvSpPr/>
            <p:nvPr/>
          </p:nvSpPr>
          <p:spPr>
            <a:xfrm>
              <a:off x="883625" y="351947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8"/>
            <p:cNvSpPr/>
            <p:nvPr/>
          </p:nvSpPr>
          <p:spPr>
            <a:xfrm>
              <a:off x="833100" y="351947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8"/>
            <p:cNvSpPr/>
            <p:nvPr/>
          </p:nvSpPr>
          <p:spPr>
            <a:xfrm>
              <a:off x="536675" y="2985150"/>
              <a:ext cx="284200" cy="572500"/>
            </a:xfrm>
            <a:custGeom>
              <a:rect b="b" l="l" r="r" t="t"/>
              <a:pathLst>
                <a:path extrusionOk="0" h="22900" w="11368">
                  <a:moveTo>
                    <a:pt x="608" y="0"/>
                  </a:moveTo>
                  <a:cubicBezTo>
                    <a:pt x="272" y="0"/>
                    <a:pt x="0" y="272"/>
                    <a:pt x="0" y="608"/>
                  </a:cubicBezTo>
                  <a:lnTo>
                    <a:pt x="0" y="22291"/>
                  </a:lnTo>
                  <a:cubicBezTo>
                    <a:pt x="0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7" y="22627"/>
                    <a:pt x="11367" y="22291"/>
                  </a:cubicBezTo>
                  <a:lnTo>
                    <a:pt x="11367" y="608"/>
                  </a:lnTo>
                  <a:cubicBezTo>
                    <a:pt x="11367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8"/>
            <p:cNvSpPr/>
            <p:nvPr/>
          </p:nvSpPr>
          <p:spPr>
            <a:xfrm>
              <a:off x="601375" y="2985150"/>
              <a:ext cx="284225" cy="572500"/>
            </a:xfrm>
            <a:custGeom>
              <a:rect b="b" l="l" r="r" t="t"/>
              <a:pathLst>
                <a:path extrusionOk="0" h="22900" w="11369">
                  <a:moveTo>
                    <a:pt x="608" y="0"/>
                  </a:moveTo>
                  <a:cubicBezTo>
                    <a:pt x="272" y="0"/>
                    <a:pt x="1" y="272"/>
                    <a:pt x="1" y="608"/>
                  </a:cubicBezTo>
                  <a:lnTo>
                    <a:pt x="1" y="22291"/>
                  </a:lnTo>
                  <a:cubicBezTo>
                    <a:pt x="1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9" y="22627"/>
                    <a:pt x="11369" y="22291"/>
                  </a:cubicBezTo>
                  <a:lnTo>
                    <a:pt x="11369" y="608"/>
                  </a:lnTo>
                  <a:cubicBezTo>
                    <a:pt x="11369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8"/>
            <p:cNvSpPr/>
            <p:nvPr/>
          </p:nvSpPr>
          <p:spPr>
            <a:xfrm>
              <a:off x="361850" y="302135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8"/>
            <p:cNvSpPr/>
            <p:nvPr/>
          </p:nvSpPr>
          <p:spPr>
            <a:xfrm>
              <a:off x="505850" y="302135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6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8"/>
            <p:cNvSpPr/>
            <p:nvPr/>
          </p:nvSpPr>
          <p:spPr>
            <a:xfrm>
              <a:off x="361850" y="309252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8"/>
            <p:cNvSpPr/>
            <p:nvPr/>
          </p:nvSpPr>
          <p:spPr>
            <a:xfrm>
              <a:off x="505850" y="309252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8"/>
            <p:cNvSpPr/>
            <p:nvPr/>
          </p:nvSpPr>
          <p:spPr>
            <a:xfrm>
              <a:off x="361850" y="3163675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8"/>
            <p:cNvSpPr/>
            <p:nvPr/>
          </p:nvSpPr>
          <p:spPr>
            <a:xfrm>
              <a:off x="505850" y="3163675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8"/>
            <p:cNvSpPr/>
            <p:nvPr/>
          </p:nvSpPr>
          <p:spPr>
            <a:xfrm>
              <a:off x="361850" y="32348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8"/>
            <p:cNvSpPr/>
            <p:nvPr/>
          </p:nvSpPr>
          <p:spPr>
            <a:xfrm>
              <a:off x="505850" y="32348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2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8"/>
            <p:cNvSpPr/>
            <p:nvPr/>
          </p:nvSpPr>
          <p:spPr>
            <a:xfrm>
              <a:off x="361850" y="330600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1"/>
                  </a:moveTo>
                  <a:cubicBezTo>
                    <a:pt x="114" y="1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1"/>
                    <a:pt x="253" y="991"/>
                  </a:cubicBezTo>
                  <a:lnTo>
                    <a:pt x="6386" y="991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8"/>
            <p:cNvSpPr/>
            <p:nvPr/>
          </p:nvSpPr>
          <p:spPr>
            <a:xfrm>
              <a:off x="505850" y="330600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1"/>
                    <a:pt x="496" y="991"/>
                  </a:cubicBezTo>
                  <a:lnTo>
                    <a:pt x="2648" y="991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8"/>
            <p:cNvSpPr/>
            <p:nvPr/>
          </p:nvSpPr>
          <p:spPr>
            <a:xfrm>
              <a:off x="361850" y="33771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8"/>
            <p:cNvSpPr/>
            <p:nvPr/>
          </p:nvSpPr>
          <p:spPr>
            <a:xfrm>
              <a:off x="505850" y="33771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7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8"/>
            <p:cNvSpPr/>
            <p:nvPr/>
          </p:nvSpPr>
          <p:spPr>
            <a:xfrm>
              <a:off x="361850" y="344830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8"/>
            <p:cNvSpPr/>
            <p:nvPr/>
          </p:nvSpPr>
          <p:spPr>
            <a:xfrm>
              <a:off x="505850" y="344830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7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8"/>
            <p:cNvSpPr/>
            <p:nvPr/>
          </p:nvSpPr>
          <p:spPr>
            <a:xfrm>
              <a:off x="361850" y="351947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8"/>
            <p:cNvSpPr/>
            <p:nvPr/>
          </p:nvSpPr>
          <p:spPr>
            <a:xfrm>
              <a:off x="505850" y="351947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8"/>
            <p:cNvSpPr/>
            <p:nvPr/>
          </p:nvSpPr>
          <p:spPr>
            <a:xfrm>
              <a:off x="632975" y="3046150"/>
              <a:ext cx="233225" cy="122400"/>
            </a:xfrm>
            <a:custGeom>
              <a:rect b="b" l="l" r="r" t="t"/>
              <a:pathLst>
                <a:path extrusionOk="0" h="4896" w="9329">
                  <a:moveTo>
                    <a:pt x="641" y="0"/>
                  </a:moveTo>
                  <a:cubicBezTo>
                    <a:pt x="288" y="0"/>
                    <a:pt x="1" y="286"/>
                    <a:pt x="1" y="639"/>
                  </a:cubicBezTo>
                  <a:lnTo>
                    <a:pt x="1" y="4256"/>
                  </a:lnTo>
                  <a:cubicBezTo>
                    <a:pt x="1" y="4608"/>
                    <a:pt x="288" y="4896"/>
                    <a:pt x="641" y="4896"/>
                  </a:cubicBezTo>
                  <a:lnTo>
                    <a:pt x="8688" y="4896"/>
                  </a:lnTo>
                  <a:cubicBezTo>
                    <a:pt x="9042" y="4896"/>
                    <a:pt x="9328" y="4608"/>
                    <a:pt x="9328" y="4256"/>
                  </a:cubicBezTo>
                  <a:lnTo>
                    <a:pt x="9328" y="639"/>
                  </a:lnTo>
                  <a:cubicBezTo>
                    <a:pt x="9328" y="286"/>
                    <a:pt x="9042" y="0"/>
                    <a:pt x="86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8"/>
            <p:cNvSpPr/>
            <p:nvPr/>
          </p:nvSpPr>
          <p:spPr>
            <a:xfrm>
              <a:off x="632975" y="3340450"/>
              <a:ext cx="233225" cy="19425"/>
            </a:xfrm>
            <a:custGeom>
              <a:rect b="b" l="l" r="r" t="t"/>
              <a:pathLst>
                <a:path extrusionOk="0" h="777" w="9329">
                  <a:moveTo>
                    <a:pt x="145" y="0"/>
                  </a:moveTo>
                  <a:cubicBezTo>
                    <a:pt x="65" y="0"/>
                    <a:pt x="1" y="65"/>
                    <a:pt x="1" y="144"/>
                  </a:cubicBezTo>
                  <a:lnTo>
                    <a:pt x="1" y="631"/>
                  </a:lnTo>
                  <a:cubicBezTo>
                    <a:pt x="1" y="710"/>
                    <a:pt x="65" y="776"/>
                    <a:pt x="145" y="776"/>
                  </a:cubicBezTo>
                  <a:lnTo>
                    <a:pt x="9185" y="776"/>
                  </a:lnTo>
                  <a:cubicBezTo>
                    <a:pt x="9264" y="776"/>
                    <a:pt x="9328" y="710"/>
                    <a:pt x="9328" y="631"/>
                  </a:cubicBezTo>
                  <a:lnTo>
                    <a:pt x="9328" y="144"/>
                  </a:lnTo>
                  <a:cubicBezTo>
                    <a:pt x="9328" y="65"/>
                    <a:pt x="9264" y="0"/>
                    <a:pt x="9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8"/>
            <p:cNvSpPr/>
            <p:nvPr/>
          </p:nvSpPr>
          <p:spPr>
            <a:xfrm>
              <a:off x="632975" y="340192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4"/>
                    <a:pt x="1" y="144"/>
                  </a:cubicBezTo>
                  <a:lnTo>
                    <a:pt x="1" y="632"/>
                  </a:lnTo>
                  <a:cubicBezTo>
                    <a:pt x="1" y="711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1"/>
                    <a:pt x="9328" y="632"/>
                  </a:cubicBezTo>
                  <a:lnTo>
                    <a:pt x="9328" y="144"/>
                  </a:lnTo>
                  <a:cubicBezTo>
                    <a:pt x="9328" y="64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8"/>
            <p:cNvSpPr/>
            <p:nvPr/>
          </p:nvSpPr>
          <p:spPr>
            <a:xfrm>
              <a:off x="632975" y="346337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5"/>
                    <a:pt x="1" y="145"/>
                  </a:cubicBezTo>
                  <a:lnTo>
                    <a:pt x="1" y="632"/>
                  </a:lnTo>
                  <a:cubicBezTo>
                    <a:pt x="1" y="712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2"/>
                    <a:pt x="9328" y="632"/>
                  </a:cubicBezTo>
                  <a:lnTo>
                    <a:pt x="9328" y="145"/>
                  </a:lnTo>
                  <a:cubicBezTo>
                    <a:pt x="9328" y="65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0" name="Google Shape;1400;p58"/>
          <p:cNvSpPr/>
          <p:nvPr/>
        </p:nvSpPr>
        <p:spPr>
          <a:xfrm>
            <a:off x="352250" y="285575"/>
            <a:ext cx="3977325" cy="4898975"/>
          </a:xfrm>
          <a:custGeom>
            <a:rect b="b" l="l" r="r" t="t"/>
            <a:pathLst>
              <a:path extrusionOk="0" h="195959" w="159093">
                <a:moveTo>
                  <a:pt x="159093" y="195959"/>
                </a:moveTo>
                <a:lnTo>
                  <a:pt x="159093" y="185015"/>
                </a:lnTo>
                <a:lnTo>
                  <a:pt x="11901" y="185015"/>
                </a:lnTo>
                <a:lnTo>
                  <a:pt x="0" y="173113"/>
                </a:lnTo>
                <a:lnTo>
                  <a:pt x="0" y="14295"/>
                </a:lnTo>
                <a:lnTo>
                  <a:pt x="14296" y="0"/>
                </a:lnTo>
                <a:lnTo>
                  <a:pt x="5376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401" name="Google Shape;1401;p58"/>
          <p:cNvGrpSpPr/>
          <p:nvPr/>
        </p:nvGrpSpPr>
        <p:grpSpPr>
          <a:xfrm>
            <a:off x="1692941" y="105853"/>
            <a:ext cx="817140" cy="376477"/>
            <a:chOff x="404400" y="2928600"/>
            <a:chExt cx="993000" cy="457500"/>
          </a:xfrm>
        </p:grpSpPr>
        <p:sp>
          <p:nvSpPr>
            <p:cNvPr id="1402" name="Google Shape;1402;p58"/>
            <p:cNvSpPr/>
            <p:nvPr/>
          </p:nvSpPr>
          <p:spPr>
            <a:xfrm>
              <a:off x="507325" y="3136900"/>
              <a:ext cx="139300" cy="27275"/>
            </a:xfrm>
            <a:custGeom>
              <a:rect b="b" l="l" r="r" t="t"/>
              <a:pathLst>
                <a:path extrusionOk="0" h="1091" w="5572">
                  <a:moveTo>
                    <a:pt x="546" y="1"/>
                  </a:moveTo>
                  <a:cubicBezTo>
                    <a:pt x="245" y="1"/>
                    <a:pt x="0" y="244"/>
                    <a:pt x="0" y="545"/>
                  </a:cubicBezTo>
                  <a:cubicBezTo>
                    <a:pt x="0" y="846"/>
                    <a:pt x="245" y="1090"/>
                    <a:pt x="546" y="1090"/>
                  </a:cubicBezTo>
                  <a:lnTo>
                    <a:pt x="5572" y="109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8"/>
            <p:cNvSpPr/>
            <p:nvPr/>
          </p:nvSpPr>
          <p:spPr>
            <a:xfrm>
              <a:off x="1176350" y="3136900"/>
              <a:ext cx="118050" cy="27275"/>
            </a:xfrm>
            <a:custGeom>
              <a:rect b="b" l="l" r="r" t="t"/>
              <a:pathLst>
                <a:path extrusionOk="0" h="1091" w="4722">
                  <a:moveTo>
                    <a:pt x="544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4" y="1090"/>
                  </a:cubicBezTo>
                  <a:lnTo>
                    <a:pt x="4177" y="1090"/>
                  </a:lnTo>
                  <a:cubicBezTo>
                    <a:pt x="4478" y="1090"/>
                    <a:pt x="4722" y="846"/>
                    <a:pt x="4722" y="545"/>
                  </a:cubicBezTo>
                  <a:cubicBezTo>
                    <a:pt x="4722" y="243"/>
                    <a:pt x="4478" y="1"/>
                    <a:pt x="4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8"/>
            <p:cNvSpPr/>
            <p:nvPr/>
          </p:nvSpPr>
          <p:spPr>
            <a:xfrm>
              <a:off x="764625" y="3018200"/>
              <a:ext cx="496975" cy="278275"/>
            </a:xfrm>
            <a:custGeom>
              <a:rect b="b" l="l" r="r" t="t"/>
              <a:pathLst>
                <a:path extrusionOk="0" h="11131" w="19879">
                  <a:moveTo>
                    <a:pt x="0" y="0"/>
                  </a:move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cubicBezTo>
                    <a:pt x="19769" y="7200"/>
                    <a:pt x="19879" y="6404"/>
                    <a:pt x="19879" y="5565"/>
                  </a:cubicBezTo>
                  <a:cubicBezTo>
                    <a:pt x="19879" y="2499"/>
                    <a:pt x="18400" y="12"/>
                    <a:pt x="16576" y="12"/>
                  </a:cubicBezTo>
                  <a:lnTo>
                    <a:pt x="165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8"/>
            <p:cNvSpPr/>
            <p:nvPr/>
          </p:nvSpPr>
          <p:spPr>
            <a:xfrm>
              <a:off x="682050" y="3018475"/>
              <a:ext cx="165200" cy="277750"/>
            </a:xfrm>
            <a:custGeom>
              <a:rect b="b" l="l" r="r" t="t"/>
              <a:pathLst>
                <a:path extrusionOk="0" h="11110" w="6608">
                  <a:moveTo>
                    <a:pt x="3303" y="1"/>
                  </a:moveTo>
                  <a:cubicBezTo>
                    <a:pt x="1479" y="1"/>
                    <a:pt x="1" y="2488"/>
                    <a:pt x="1" y="5554"/>
                  </a:cubicBezTo>
                  <a:cubicBezTo>
                    <a:pt x="1" y="8622"/>
                    <a:pt x="1479" y="11109"/>
                    <a:pt x="3303" y="11109"/>
                  </a:cubicBezTo>
                  <a:cubicBezTo>
                    <a:pt x="4629" y="11109"/>
                    <a:pt x="5771" y="9796"/>
                    <a:pt x="6298" y="7902"/>
                  </a:cubicBezTo>
                  <a:cubicBezTo>
                    <a:pt x="6496" y="7189"/>
                    <a:pt x="6607" y="6393"/>
                    <a:pt x="6607" y="5554"/>
                  </a:cubicBezTo>
                  <a:cubicBezTo>
                    <a:pt x="6607" y="2488"/>
                    <a:pt x="5128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8"/>
            <p:cNvSpPr/>
            <p:nvPr/>
          </p:nvSpPr>
          <p:spPr>
            <a:xfrm>
              <a:off x="705025" y="3041450"/>
              <a:ext cx="119225" cy="231800"/>
            </a:xfrm>
            <a:custGeom>
              <a:rect b="b" l="l" r="r" t="t"/>
              <a:pathLst>
                <a:path extrusionOk="0" h="9272" w="4769">
                  <a:moveTo>
                    <a:pt x="2384" y="1"/>
                  </a:moveTo>
                  <a:cubicBezTo>
                    <a:pt x="1257" y="1"/>
                    <a:pt x="1" y="1905"/>
                    <a:pt x="1" y="4635"/>
                  </a:cubicBezTo>
                  <a:cubicBezTo>
                    <a:pt x="1" y="7367"/>
                    <a:pt x="1257" y="9271"/>
                    <a:pt x="2384" y="9271"/>
                  </a:cubicBezTo>
                  <a:cubicBezTo>
                    <a:pt x="3513" y="9271"/>
                    <a:pt x="4769" y="7367"/>
                    <a:pt x="4769" y="4635"/>
                  </a:cubicBezTo>
                  <a:cubicBezTo>
                    <a:pt x="4769" y="1905"/>
                    <a:pt x="3513" y="1"/>
                    <a:pt x="2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8"/>
            <p:cNvSpPr/>
            <p:nvPr/>
          </p:nvSpPr>
          <p:spPr>
            <a:xfrm>
              <a:off x="764625" y="3018200"/>
              <a:ext cx="489275" cy="278275"/>
            </a:xfrm>
            <a:custGeom>
              <a:rect b="b" l="l" r="r" t="t"/>
              <a:pathLst>
                <a:path extrusionOk="0" h="11131" w="19571">
                  <a:moveTo>
                    <a:pt x="3889" y="0"/>
                  </a:moveTo>
                  <a:lnTo>
                    <a:pt x="3889" y="12"/>
                  </a:lnTo>
                  <a:cubicBezTo>
                    <a:pt x="5713" y="12"/>
                    <a:pt x="7192" y="2499"/>
                    <a:pt x="7192" y="5565"/>
                  </a:cubicBezTo>
                  <a:cubicBezTo>
                    <a:pt x="7192" y="6404"/>
                    <a:pt x="7081" y="7200"/>
                    <a:pt x="6884" y="7913"/>
                  </a:cubicBezTo>
                  <a:lnTo>
                    <a:pt x="2995" y="7913"/>
                  </a:lnTo>
                  <a:cubicBezTo>
                    <a:pt x="2468" y="9807"/>
                    <a:pt x="1326" y="11120"/>
                    <a:pt x="0" y="11120"/>
                  </a:cubicBez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lnTo>
                    <a:pt x="15373" y="7913"/>
                  </a:lnTo>
                  <a:cubicBezTo>
                    <a:pt x="15570" y="7200"/>
                    <a:pt x="15681" y="6404"/>
                    <a:pt x="15681" y="5565"/>
                  </a:cubicBezTo>
                  <a:cubicBezTo>
                    <a:pt x="15681" y="2499"/>
                    <a:pt x="14203" y="12"/>
                    <a:pt x="12379" y="12"/>
                  </a:cubicBezTo>
                  <a:lnTo>
                    <a:pt x="12379" y="0"/>
                  </a:lnTo>
                  <a:lnTo>
                    <a:pt x="10381" y="0"/>
                  </a:lnTo>
                  <a:lnTo>
                    <a:pt x="10381" y="12"/>
                  </a:lnTo>
                  <a:cubicBezTo>
                    <a:pt x="12205" y="12"/>
                    <a:pt x="13684" y="2499"/>
                    <a:pt x="13684" y="5565"/>
                  </a:cubicBezTo>
                  <a:cubicBezTo>
                    <a:pt x="13684" y="6404"/>
                    <a:pt x="13574" y="7200"/>
                    <a:pt x="13376" y="7913"/>
                  </a:cubicBezTo>
                  <a:lnTo>
                    <a:pt x="8880" y="7913"/>
                  </a:lnTo>
                  <a:cubicBezTo>
                    <a:pt x="9078" y="7200"/>
                    <a:pt x="9190" y="6404"/>
                    <a:pt x="9190" y="5565"/>
                  </a:cubicBezTo>
                  <a:cubicBezTo>
                    <a:pt x="9190" y="2499"/>
                    <a:pt x="7711" y="12"/>
                    <a:pt x="5887" y="12"/>
                  </a:cubicBezTo>
                  <a:lnTo>
                    <a:pt x="5887" y="0"/>
                  </a:ln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8"/>
            <p:cNvSpPr/>
            <p:nvPr/>
          </p:nvSpPr>
          <p:spPr>
            <a:xfrm>
              <a:off x="1035625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1" y="0"/>
                  </a:moveTo>
                  <a:lnTo>
                    <a:pt x="1" y="12"/>
                  </a:lnTo>
                  <a:cubicBezTo>
                    <a:pt x="1825" y="12"/>
                    <a:pt x="3305" y="2499"/>
                    <a:pt x="3305" y="5565"/>
                  </a:cubicBezTo>
                  <a:cubicBezTo>
                    <a:pt x="3305" y="8633"/>
                    <a:pt x="1825" y="11120"/>
                    <a:pt x="1" y="11120"/>
                  </a:cubicBezTo>
                  <a:lnTo>
                    <a:pt x="1" y="11130"/>
                  </a:lnTo>
                  <a:lnTo>
                    <a:pt x="1998" y="11130"/>
                  </a:lnTo>
                  <a:lnTo>
                    <a:pt x="1998" y="11120"/>
                  </a:lnTo>
                  <a:cubicBezTo>
                    <a:pt x="3823" y="11120"/>
                    <a:pt x="5301" y="8633"/>
                    <a:pt x="5301" y="5565"/>
                  </a:cubicBezTo>
                  <a:cubicBezTo>
                    <a:pt x="5301" y="2499"/>
                    <a:pt x="3823" y="12"/>
                    <a:pt x="1998" y="12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8"/>
            <p:cNvSpPr/>
            <p:nvPr/>
          </p:nvSpPr>
          <p:spPr>
            <a:xfrm>
              <a:off x="873350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0" y="0"/>
                  </a:moveTo>
                  <a:lnTo>
                    <a:pt x="0" y="12"/>
                  </a:lnTo>
                  <a:cubicBezTo>
                    <a:pt x="1825" y="12"/>
                    <a:pt x="3304" y="2499"/>
                    <a:pt x="3304" y="5565"/>
                  </a:cubicBezTo>
                  <a:cubicBezTo>
                    <a:pt x="3304" y="8633"/>
                    <a:pt x="1825" y="11120"/>
                    <a:pt x="0" y="11120"/>
                  </a:cubicBezTo>
                  <a:lnTo>
                    <a:pt x="0" y="11130"/>
                  </a:lnTo>
                  <a:lnTo>
                    <a:pt x="1997" y="11130"/>
                  </a:lnTo>
                  <a:lnTo>
                    <a:pt x="1997" y="11120"/>
                  </a:lnTo>
                  <a:cubicBezTo>
                    <a:pt x="3822" y="11120"/>
                    <a:pt x="5301" y="8633"/>
                    <a:pt x="5301" y="5565"/>
                  </a:cubicBezTo>
                  <a:cubicBezTo>
                    <a:pt x="5301" y="2499"/>
                    <a:pt x="3822" y="12"/>
                    <a:pt x="1997" y="12"/>
                  </a:cubicBezTo>
                  <a:lnTo>
                    <a:pt x="19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8"/>
            <p:cNvSpPr/>
            <p:nvPr/>
          </p:nvSpPr>
          <p:spPr>
            <a:xfrm>
              <a:off x="628200" y="3136900"/>
              <a:ext cx="136450" cy="27275"/>
            </a:xfrm>
            <a:custGeom>
              <a:rect b="b" l="l" r="r" t="t"/>
              <a:pathLst>
                <a:path extrusionOk="0" h="1091" w="5458">
                  <a:moveTo>
                    <a:pt x="546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6" y="1090"/>
                  </a:cubicBezTo>
                  <a:lnTo>
                    <a:pt x="4913" y="1090"/>
                  </a:lnTo>
                  <a:cubicBezTo>
                    <a:pt x="5214" y="1090"/>
                    <a:pt x="5457" y="846"/>
                    <a:pt x="5457" y="545"/>
                  </a:cubicBezTo>
                  <a:cubicBezTo>
                    <a:pt x="5457" y="243"/>
                    <a:pt x="5214" y="1"/>
                    <a:pt x="49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8"/>
            <p:cNvSpPr/>
            <p:nvPr/>
          </p:nvSpPr>
          <p:spPr>
            <a:xfrm>
              <a:off x="404400" y="2928600"/>
              <a:ext cx="993000" cy="457500"/>
            </a:xfrm>
            <a:custGeom>
              <a:rect b="b" l="l" r="r" t="t"/>
              <a:pathLst>
                <a:path extrusionOk="0" h="18300" w="39720">
                  <a:moveTo>
                    <a:pt x="38982" y="738"/>
                  </a:moveTo>
                  <a:lnTo>
                    <a:pt x="38982" y="17563"/>
                  </a:lnTo>
                  <a:lnTo>
                    <a:pt x="737" y="17563"/>
                  </a:lnTo>
                  <a:lnTo>
                    <a:pt x="737" y="738"/>
                  </a:lnTo>
                  <a:close/>
                  <a:moveTo>
                    <a:pt x="0" y="0"/>
                  </a:moveTo>
                  <a:lnTo>
                    <a:pt x="0" y="18300"/>
                  </a:lnTo>
                  <a:lnTo>
                    <a:pt x="39719" y="18300"/>
                  </a:lnTo>
                  <a:lnTo>
                    <a:pt x="397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412" name="Google Shape;1412;p58"/>
          <p:cNvCxnSpPr/>
          <p:nvPr/>
        </p:nvCxnSpPr>
        <p:spPr>
          <a:xfrm rot="10800000">
            <a:off x="-27425" y="16483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3" name="Google Shape;1413;p58"/>
          <p:cNvCxnSpPr/>
          <p:nvPr/>
        </p:nvCxnSpPr>
        <p:spPr>
          <a:xfrm rot="10800000">
            <a:off x="-27425" y="1813738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4" name="Google Shape;1414;p58"/>
          <p:cNvCxnSpPr/>
          <p:nvPr/>
        </p:nvCxnSpPr>
        <p:spPr>
          <a:xfrm rot="10800000">
            <a:off x="-27425" y="197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5" name="Google Shape;1415;p58"/>
          <p:cNvCxnSpPr/>
          <p:nvPr/>
        </p:nvCxnSpPr>
        <p:spPr>
          <a:xfrm>
            <a:off x="8789100" y="259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6" name="Google Shape;1416;p58"/>
          <p:cNvCxnSpPr/>
          <p:nvPr/>
        </p:nvCxnSpPr>
        <p:spPr>
          <a:xfrm>
            <a:off x="8789100" y="27700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7" name="Google Shape;1417;p58"/>
          <p:cNvCxnSpPr/>
          <p:nvPr/>
        </p:nvCxnSpPr>
        <p:spPr>
          <a:xfrm>
            <a:off x="8789100" y="36556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8" name="Google Shape;1418;p58"/>
          <p:cNvSpPr/>
          <p:nvPr/>
        </p:nvSpPr>
        <p:spPr>
          <a:xfrm>
            <a:off x="5699389" y="4845688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58"/>
          <p:cNvSpPr/>
          <p:nvPr/>
        </p:nvSpPr>
        <p:spPr>
          <a:xfrm>
            <a:off x="302814" y="31973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59"/>
          <p:cNvSpPr txBox="1"/>
          <p:nvPr>
            <p:ph hasCustomPrompt="1" type="title"/>
          </p:nvPr>
        </p:nvSpPr>
        <p:spPr>
          <a:xfrm>
            <a:off x="4226975" y="714550"/>
            <a:ext cx="4203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2" name="Google Shape;1422;p59"/>
          <p:cNvSpPr txBox="1"/>
          <p:nvPr>
            <p:ph idx="1" type="subTitle"/>
          </p:nvPr>
        </p:nvSpPr>
        <p:spPr>
          <a:xfrm>
            <a:off x="4226975" y="1403471"/>
            <a:ext cx="42036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23" name="Google Shape;1423;p59"/>
          <p:cNvSpPr txBox="1"/>
          <p:nvPr>
            <p:ph hasCustomPrompt="1" idx="2" type="title"/>
          </p:nvPr>
        </p:nvSpPr>
        <p:spPr>
          <a:xfrm>
            <a:off x="4226975" y="1952510"/>
            <a:ext cx="4203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4" name="Google Shape;1424;p59"/>
          <p:cNvSpPr txBox="1"/>
          <p:nvPr>
            <p:ph idx="3" type="subTitle"/>
          </p:nvPr>
        </p:nvSpPr>
        <p:spPr>
          <a:xfrm>
            <a:off x="4226975" y="2641435"/>
            <a:ext cx="42036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25" name="Google Shape;1425;p59"/>
          <p:cNvSpPr txBox="1"/>
          <p:nvPr>
            <p:ph hasCustomPrompt="1" idx="4" type="title"/>
          </p:nvPr>
        </p:nvSpPr>
        <p:spPr>
          <a:xfrm>
            <a:off x="4226975" y="3190469"/>
            <a:ext cx="4203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6" name="Google Shape;1426;p59"/>
          <p:cNvSpPr txBox="1"/>
          <p:nvPr>
            <p:ph idx="5" type="subTitle"/>
          </p:nvPr>
        </p:nvSpPr>
        <p:spPr>
          <a:xfrm>
            <a:off x="4226975" y="3879400"/>
            <a:ext cx="42036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27" name="Google Shape;1427;p59"/>
          <p:cNvSpPr/>
          <p:nvPr/>
        </p:nvSpPr>
        <p:spPr>
          <a:xfrm>
            <a:off x="-109425" y="-124075"/>
            <a:ext cx="4295350" cy="451425"/>
          </a:xfrm>
          <a:custGeom>
            <a:rect b="b" l="l" r="r" t="t"/>
            <a:pathLst>
              <a:path extrusionOk="0" h="18057" w="171814">
                <a:moveTo>
                  <a:pt x="0" y="18057"/>
                </a:moveTo>
                <a:lnTo>
                  <a:pt x="171814" y="18057"/>
                </a:lnTo>
                <a:lnTo>
                  <a:pt x="171814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28" name="Google Shape;1428;p59"/>
          <p:cNvSpPr/>
          <p:nvPr/>
        </p:nvSpPr>
        <p:spPr>
          <a:xfrm>
            <a:off x="4131165" y="27098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29" name="Google Shape;1429;p59"/>
          <p:cNvCxnSpPr/>
          <p:nvPr/>
        </p:nvCxnSpPr>
        <p:spPr>
          <a:xfrm rot="10800000">
            <a:off x="383025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0" name="Google Shape;1430;p59"/>
          <p:cNvCxnSpPr/>
          <p:nvPr/>
        </p:nvCxnSpPr>
        <p:spPr>
          <a:xfrm rot="10800000">
            <a:off x="591538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1" name="Google Shape;1431;p59"/>
          <p:cNvSpPr/>
          <p:nvPr/>
        </p:nvSpPr>
        <p:spPr>
          <a:xfrm>
            <a:off x="0" y="4689422"/>
            <a:ext cx="9192600" cy="47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60"/>
          <p:cNvSpPr txBox="1"/>
          <p:nvPr>
            <p:ph hasCustomPrompt="1" type="title"/>
          </p:nvPr>
        </p:nvSpPr>
        <p:spPr>
          <a:xfrm>
            <a:off x="1325650" y="2038350"/>
            <a:ext cx="1398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34" name="Google Shape;1434;p60"/>
          <p:cNvSpPr txBox="1"/>
          <p:nvPr>
            <p:ph idx="1" type="subTitle"/>
          </p:nvPr>
        </p:nvSpPr>
        <p:spPr>
          <a:xfrm>
            <a:off x="888400" y="3552975"/>
            <a:ext cx="22734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35" name="Google Shape;1435;p60"/>
          <p:cNvSpPr txBox="1"/>
          <p:nvPr>
            <p:ph idx="2" type="subTitle"/>
          </p:nvPr>
        </p:nvSpPr>
        <p:spPr>
          <a:xfrm>
            <a:off x="888400" y="3132150"/>
            <a:ext cx="22734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36" name="Google Shape;1436;p60"/>
          <p:cNvSpPr txBox="1"/>
          <p:nvPr>
            <p:ph hasCustomPrompt="1" idx="3" type="title"/>
          </p:nvPr>
        </p:nvSpPr>
        <p:spPr>
          <a:xfrm>
            <a:off x="3873100" y="20383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37" name="Google Shape;1437;p60"/>
          <p:cNvSpPr txBox="1"/>
          <p:nvPr>
            <p:ph idx="4" type="subTitle"/>
          </p:nvPr>
        </p:nvSpPr>
        <p:spPr>
          <a:xfrm>
            <a:off x="3435300" y="3552975"/>
            <a:ext cx="22734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38" name="Google Shape;1438;p60"/>
          <p:cNvSpPr txBox="1"/>
          <p:nvPr>
            <p:ph idx="5" type="subTitle"/>
          </p:nvPr>
        </p:nvSpPr>
        <p:spPr>
          <a:xfrm>
            <a:off x="3435300" y="3132150"/>
            <a:ext cx="22734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39" name="Google Shape;1439;p60"/>
          <p:cNvSpPr txBox="1"/>
          <p:nvPr>
            <p:ph hasCustomPrompt="1" idx="6" type="title"/>
          </p:nvPr>
        </p:nvSpPr>
        <p:spPr>
          <a:xfrm>
            <a:off x="6419450" y="20383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0" name="Google Shape;1440;p60"/>
          <p:cNvSpPr txBox="1"/>
          <p:nvPr>
            <p:ph idx="7" type="subTitle"/>
          </p:nvPr>
        </p:nvSpPr>
        <p:spPr>
          <a:xfrm>
            <a:off x="5982200" y="3552975"/>
            <a:ext cx="22734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41" name="Google Shape;1441;p60"/>
          <p:cNvSpPr txBox="1"/>
          <p:nvPr>
            <p:ph idx="8" type="subTitle"/>
          </p:nvPr>
        </p:nvSpPr>
        <p:spPr>
          <a:xfrm>
            <a:off x="5982200" y="3132150"/>
            <a:ext cx="22734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42" name="Google Shape;1442;p60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43" name="Google Shape;1443;p60"/>
          <p:cNvSpPr/>
          <p:nvPr/>
        </p:nvSpPr>
        <p:spPr>
          <a:xfrm>
            <a:off x="-266750" y="-54725"/>
            <a:ext cx="649775" cy="2679800"/>
          </a:xfrm>
          <a:custGeom>
            <a:rect b="b" l="l" r="r" t="t"/>
            <a:pathLst>
              <a:path extrusionOk="0" h="107192" w="25991">
                <a:moveTo>
                  <a:pt x="25991" y="0"/>
                </a:moveTo>
                <a:lnTo>
                  <a:pt x="25991" y="94880"/>
                </a:lnTo>
                <a:lnTo>
                  <a:pt x="14637" y="106234"/>
                </a:lnTo>
                <a:lnTo>
                  <a:pt x="4925" y="106234"/>
                </a:lnTo>
                <a:lnTo>
                  <a:pt x="0" y="10719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44" name="Google Shape;1444;p60"/>
          <p:cNvSpPr/>
          <p:nvPr/>
        </p:nvSpPr>
        <p:spPr>
          <a:xfrm>
            <a:off x="328350" y="4882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5" name="Google Shape;1445;p60"/>
          <p:cNvSpPr/>
          <p:nvPr/>
        </p:nvSpPr>
        <p:spPr>
          <a:xfrm>
            <a:off x="328350" y="8438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60"/>
          <p:cNvSpPr/>
          <p:nvPr/>
        </p:nvSpPr>
        <p:spPr>
          <a:xfrm>
            <a:off x="328350" y="119955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60"/>
          <p:cNvSpPr/>
          <p:nvPr/>
        </p:nvSpPr>
        <p:spPr>
          <a:xfrm>
            <a:off x="4856225" y="4863075"/>
            <a:ext cx="4356925" cy="328300"/>
          </a:xfrm>
          <a:custGeom>
            <a:rect b="b" l="l" r="r" t="t"/>
            <a:pathLst>
              <a:path extrusionOk="0" h="13132" w="174277">
                <a:moveTo>
                  <a:pt x="174277" y="0"/>
                </a:moveTo>
                <a:lnTo>
                  <a:pt x="0" y="0"/>
                </a:lnTo>
                <a:lnTo>
                  <a:pt x="0" y="1313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48" name="Google Shape;1448;p60"/>
          <p:cNvSpPr/>
          <p:nvPr/>
        </p:nvSpPr>
        <p:spPr>
          <a:xfrm>
            <a:off x="48044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60"/>
          <p:cNvSpPr/>
          <p:nvPr/>
        </p:nvSpPr>
        <p:spPr>
          <a:xfrm>
            <a:off x="522615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60"/>
          <p:cNvSpPr/>
          <p:nvPr/>
        </p:nvSpPr>
        <p:spPr>
          <a:xfrm>
            <a:off x="56479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61"/>
          <p:cNvSpPr txBox="1"/>
          <p:nvPr>
            <p:ph type="title"/>
          </p:nvPr>
        </p:nvSpPr>
        <p:spPr>
          <a:xfrm>
            <a:off x="713263" y="539500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53" name="Google Shape;1453;p61"/>
          <p:cNvSpPr txBox="1"/>
          <p:nvPr>
            <p:ph idx="1" type="subTitle"/>
          </p:nvPr>
        </p:nvSpPr>
        <p:spPr>
          <a:xfrm>
            <a:off x="713225" y="1474825"/>
            <a:ext cx="4448100" cy="12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4" name="Google Shape;1454;p61"/>
          <p:cNvSpPr txBox="1"/>
          <p:nvPr/>
        </p:nvSpPr>
        <p:spPr>
          <a:xfrm>
            <a:off x="713225" y="34804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2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5" name="Google Shape;1455;p61"/>
          <p:cNvSpPr/>
          <p:nvPr/>
        </p:nvSpPr>
        <p:spPr>
          <a:xfrm>
            <a:off x="0" y="4689422"/>
            <a:ext cx="9192600" cy="47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61"/>
          <p:cNvSpPr/>
          <p:nvPr/>
        </p:nvSpPr>
        <p:spPr>
          <a:xfrm>
            <a:off x="-54725" y="273600"/>
            <a:ext cx="2640150" cy="4144875"/>
          </a:xfrm>
          <a:custGeom>
            <a:rect b="b" l="l" r="r" t="t"/>
            <a:pathLst>
              <a:path extrusionOk="0" h="165795" w="105606">
                <a:moveTo>
                  <a:pt x="0" y="165795"/>
                </a:moveTo>
                <a:lnTo>
                  <a:pt x="7661" y="165795"/>
                </a:lnTo>
                <a:lnTo>
                  <a:pt x="17647" y="155809"/>
                </a:lnTo>
                <a:lnTo>
                  <a:pt x="17647" y="16962"/>
                </a:lnTo>
                <a:lnTo>
                  <a:pt x="34405" y="205"/>
                </a:lnTo>
                <a:lnTo>
                  <a:pt x="92200" y="205"/>
                </a:lnTo>
                <a:lnTo>
                  <a:pt x="105606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457" name="Google Shape;1457;p61"/>
          <p:cNvGrpSpPr/>
          <p:nvPr/>
        </p:nvGrpSpPr>
        <p:grpSpPr>
          <a:xfrm>
            <a:off x="2152727" y="147596"/>
            <a:ext cx="899923" cy="288735"/>
            <a:chOff x="1133575" y="3018825"/>
            <a:chExt cx="1093600" cy="350875"/>
          </a:xfrm>
        </p:grpSpPr>
        <p:sp>
          <p:nvSpPr>
            <p:cNvPr id="1458" name="Google Shape;1458;p61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61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61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61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61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61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61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61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61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61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61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61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61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471" name="Google Shape;1471;p61"/>
          <p:cNvCxnSpPr/>
          <p:nvPr/>
        </p:nvCxnSpPr>
        <p:spPr>
          <a:xfrm rot="10800000">
            <a:off x="-13700" y="3604550"/>
            <a:ext cx="4104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2" name="Google Shape;1472;p61"/>
          <p:cNvCxnSpPr/>
          <p:nvPr/>
        </p:nvCxnSpPr>
        <p:spPr>
          <a:xfrm rot="10800000">
            <a:off x="-13700" y="3085213"/>
            <a:ext cx="4104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3" name="Google Shape;1473;p61"/>
          <p:cNvCxnSpPr/>
          <p:nvPr/>
        </p:nvCxnSpPr>
        <p:spPr>
          <a:xfrm rot="10800000">
            <a:off x="-13700" y="2912363"/>
            <a:ext cx="4104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4" name="Google Shape;1474;p61"/>
          <p:cNvCxnSpPr/>
          <p:nvPr/>
        </p:nvCxnSpPr>
        <p:spPr>
          <a:xfrm rot="10800000">
            <a:off x="-13700" y="1284488"/>
            <a:ext cx="4104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5" name="Google Shape;1475;p61"/>
          <p:cNvSpPr/>
          <p:nvPr/>
        </p:nvSpPr>
        <p:spPr>
          <a:xfrm>
            <a:off x="336134" y="12332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61"/>
          <p:cNvSpPr/>
          <p:nvPr/>
        </p:nvSpPr>
        <p:spPr>
          <a:xfrm>
            <a:off x="336134" y="355325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7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7"/>
          <p:cNvSpPr txBox="1"/>
          <p:nvPr>
            <p:ph type="title"/>
          </p:nvPr>
        </p:nvSpPr>
        <p:spPr>
          <a:xfrm>
            <a:off x="720000" y="1338675"/>
            <a:ext cx="3365400" cy="12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" type="subTitle"/>
          </p:nvPr>
        </p:nvSpPr>
        <p:spPr>
          <a:xfrm>
            <a:off x="720000" y="2466600"/>
            <a:ext cx="3365400" cy="14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4" name="Google Shape;54;p7"/>
          <p:cNvSpPr/>
          <p:nvPr>
            <p:ph idx="2" type="pic"/>
          </p:nvPr>
        </p:nvSpPr>
        <p:spPr>
          <a:xfrm>
            <a:off x="4859875" y="540750"/>
            <a:ext cx="4284000" cy="4062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55" name="Google Shape;55;p7"/>
          <p:cNvGrpSpPr/>
          <p:nvPr/>
        </p:nvGrpSpPr>
        <p:grpSpPr>
          <a:xfrm>
            <a:off x="-139102" y="4260636"/>
            <a:ext cx="3658849" cy="747829"/>
            <a:chOff x="6127800" y="4372300"/>
            <a:chExt cx="3112325" cy="636125"/>
          </a:xfrm>
        </p:grpSpPr>
        <p:sp>
          <p:nvSpPr>
            <p:cNvPr id="56" name="Google Shape;56;p7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8144425" y="4375575"/>
              <a:ext cx="1037650" cy="603375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" name="Google Shape;59;p7"/>
            <p:cNvGrpSpPr/>
            <p:nvPr/>
          </p:nvGrpSpPr>
          <p:grpSpPr>
            <a:xfrm>
              <a:off x="6127800" y="4694375"/>
              <a:ext cx="3112325" cy="314050"/>
              <a:chOff x="452375" y="4694375"/>
              <a:chExt cx="3112325" cy="314050"/>
            </a:xfrm>
          </p:grpSpPr>
          <p:sp>
            <p:nvSpPr>
              <p:cNvPr id="60" name="Google Shape;60;p7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7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7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7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7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7"/>
              <p:cNvSpPr/>
              <p:nvPr/>
            </p:nvSpPr>
            <p:spPr>
              <a:xfrm>
                <a:off x="3045550" y="4695500"/>
                <a:ext cx="519150" cy="312925"/>
              </a:xfrm>
              <a:custGeom>
                <a:rect b="b" l="l" r="r" t="t"/>
                <a:pathLst>
                  <a:path extrusionOk="0" h="12517" w="20766">
                    <a:moveTo>
                      <a:pt x="8910" y="1"/>
                    </a:moveTo>
                    <a:cubicBezTo>
                      <a:pt x="8897" y="1"/>
                      <a:pt x="8884" y="2"/>
                      <a:pt x="8871" y="3"/>
                    </a:cubicBezTo>
                    <a:cubicBezTo>
                      <a:pt x="8669" y="15"/>
                      <a:pt x="8514" y="182"/>
                      <a:pt x="8514" y="372"/>
                    </a:cubicBezTo>
                    <a:lnTo>
                      <a:pt x="8323" y="9481"/>
                    </a:lnTo>
                    <a:lnTo>
                      <a:pt x="8073" y="8278"/>
                    </a:lnTo>
                    <a:cubicBezTo>
                      <a:pt x="8038" y="8088"/>
                      <a:pt x="7871" y="7957"/>
                      <a:pt x="7692" y="7957"/>
                    </a:cubicBezTo>
                    <a:lnTo>
                      <a:pt x="5299" y="7957"/>
                    </a:lnTo>
                    <a:lnTo>
                      <a:pt x="3573" y="5623"/>
                    </a:lnTo>
                    <a:cubicBezTo>
                      <a:pt x="3513" y="5528"/>
                      <a:pt x="3406" y="5480"/>
                      <a:pt x="3311" y="5480"/>
                    </a:cubicBezTo>
                    <a:lnTo>
                      <a:pt x="3096" y="5480"/>
                    </a:lnTo>
                    <a:lnTo>
                      <a:pt x="1049" y="7980"/>
                    </a:lnTo>
                    <a:lnTo>
                      <a:pt x="1" y="7980"/>
                    </a:lnTo>
                    <a:lnTo>
                      <a:pt x="1" y="8659"/>
                    </a:lnTo>
                    <a:lnTo>
                      <a:pt x="1180" y="8659"/>
                    </a:lnTo>
                    <a:lnTo>
                      <a:pt x="1370" y="8647"/>
                    </a:lnTo>
                    <a:lnTo>
                      <a:pt x="3251" y="6349"/>
                    </a:lnTo>
                    <a:lnTo>
                      <a:pt x="4835" y="8492"/>
                    </a:lnTo>
                    <a:lnTo>
                      <a:pt x="4978" y="8647"/>
                    </a:lnTo>
                    <a:lnTo>
                      <a:pt x="7442" y="8647"/>
                    </a:lnTo>
                    <a:lnTo>
                      <a:pt x="8192" y="12207"/>
                    </a:lnTo>
                    <a:cubicBezTo>
                      <a:pt x="8216" y="12386"/>
                      <a:pt x="8383" y="12517"/>
                      <a:pt x="8561" y="12517"/>
                    </a:cubicBezTo>
                    <a:lnTo>
                      <a:pt x="8585" y="12517"/>
                    </a:lnTo>
                    <a:cubicBezTo>
                      <a:pt x="8800" y="12493"/>
                      <a:pt x="8942" y="12338"/>
                      <a:pt x="8942" y="12136"/>
                    </a:cubicBezTo>
                    <a:lnTo>
                      <a:pt x="9097" y="5468"/>
                    </a:lnTo>
                    <a:lnTo>
                      <a:pt x="9383" y="8373"/>
                    </a:lnTo>
                    <a:cubicBezTo>
                      <a:pt x="9395" y="8564"/>
                      <a:pt x="9562" y="8719"/>
                      <a:pt x="9752" y="8719"/>
                    </a:cubicBezTo>
                    <a:lnTo>
                      <a:pt x="14145" y="8719"/>
                    </a:lnTo>
                    <a:lnTo>
                      <a:pt x="16408" y="11171"/>
                    </a:lnTo>
                    <a:cubicBezTo>
                      <a:pt x="16479" y="11243"/>
                      <a:pt x="16598" y="11290"/>
                      <a:pt x="16717" y="11290"/>
                    </a:cubicBezTo>
                    <a:lnTo>
                      <a:pt x="16908" y="11266"/>
                    </a:lnTo>
                    <a:lnTo>
                      <a:pt x="18979" y="8076"/>
                    </a:lnTo>
                    <a:lnTo>
                      <a:pt x="19408" y="8540"/>
                    </a:lnTo>
                    <a:lnTo>
                      <a:pt x="19539" y="8659"/>
                    </a:lnTo>
                    <a:lnTo>
                      <a:pt x="20765" y="8659"/>
                    </a:lnTo>
                    <a:lnTo>
                      <a:pt x="20765" y="7980"/>
                    </a:lnTo>
                    <a:lnTo>
                      <a:pt x="19813" y="7980"/>
                    </a:lnTo>
                    <a:lnTo>
                      <a:pt x="19194" y="7337"/>
                    </a:lnTo>
                    <a:cubicBezTo>
                      <a:pt x="19119" y="7273"/>
                      <a:pt x="19025" y="7228"/>
                      <a:pt x="18921" y="7228"/>
                    </a:cubicBezTo>
                    <a:cubicBezTo>
                      <a:pt x="18909" y="7228"/>
                      <a:pt x="18896" y="7229"/>
                      <a:pt x="18884" y="7230"/>
                    </a:cubicBezTo>
                    <a:lnTo>
                      <a:pt x="18694" y="7266"/>
                    </a:lnTo>
                    <a:lnTo>
                      <a:pt x="16646" y="10433"/>
                    </a:lnTo>
                    <a:lnTo>
                      <a:pt x="14538" y="8159"/>
                    </a:lnTo>
                    <a:lnTo>
                      <a:pt x="14407" y="8040"/>
                    </a:lnTo>
                    <a:lnTo>
                      <a:pt x="10014" y="8040"/>
                    </a:lnTo>
                    <a:lnTo>
                      <a:pt x="9276" y="337"/>
                    </a:lnTo>
                    <a:cubicBezTo>
                      <a:pt x="9265" y="158"/>
                      <a:pt x="9097" y="1"/>
                      <a:pt x="8910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477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p62"/>
          <p:cNvSpPr/>
          <p:nvPr/>
        </p:nvSpPr>
        <p:spPr>
          <a:xfrm>
            <a:off x="-6850" y="273600"/>
            <a:ext cx="8737800" cy="1039625"/>
          </a:xfrm>
          <a:custGeom>
            <a:rect b="b" l="l" r="r" t="t"/>
            <a:pathLst>
              <a:path extrusionOk="0" h="41585" w="349512">
                <a:moveTo>
                  <a:pt x="0" y="0"/>
                </a:moveTo>
                <a:lnTo>
                  <a:pt x="332413" y="0"/>
                </a:lnTo>
                <a:lnTo>
                  <a:pt x="349512" y="17099"/>
                </a:lnTo>
                <a:lnTo>
                  <a:pt x="349512" y="41585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479" name="Google Shape;1479;p62"/>
          <p:cNvGrpSpPr/>
          <p:nvPr/>
        </p:nvGrpSpPr>
        <p:grpSpPr>
          <a:xfrm>
            <a:off x="8486445" y="1313237"/>
            <a:ext cx="503100" cy="891304"/>
            <a:chOff x="5800375" y="1914075"/>
            <a:chExt cx="611375" cy="1083125"/>
          </a:xfrm>
        </p:grpSpPr>
        <p:sp>
          <p:nvSpPr>
            <p:cNvPr id="1480" name="Google Shape;1480;p62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62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62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62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62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62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62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62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62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62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62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62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62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62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62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5" name="Google Shape;1495;p62"/>
          <p:cNvSpPr/>
          <p:nvPr/>
        </p:nvSpPr>
        <p:spPr>
          <a:xfrm>
            <a:off x="-68400" y="3392525"/>
            <a:ext cx="9343125" cy="1504750"/>
          </a:xfrm>
          <a:custGeom>
            <a:rect b="b" l="l" r="r" t="t"/>
            <a:pathLst>
              <a:path extrusionOk="0" h="60190" w="373725">
                <a:moveTo>
                  <a:pt x="373725" y="7660"/>
                </a:moveTo>
                <a:lnTo>
                  <a:pt x="352385" y="7660"/>
                </a:lnTo>
                <a:lnTo>
                  <a:pt x="352385" y="60190"/>
                </a:lnTo>
                <a:lnTo>
                  <a:pt x="27633" y="60190"/>
                </a:lnTo>
                <a:lnTo>
                  <a:pt x="13816" y="46373"/>
                </a:lnTo>
                <a:lnTo>
                  <a:pt x="13816" y="0"/>
                </a:lnTo>
                <a:lnTo>
                  <a:pt x="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496" name="Google Shape;1496;p62"/>
          <p:cNvCxnSpPr/>
          <p:nvPr/>
        </p:nvCxnSpPr>
        <p:spPr>
          <a:xfrm rot="10800000">
            <a:off x="663450" y="-13575"/>
            <a:ext cx="0" cy="294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7" name="Google Shape;1497;p62"/>
          <p:cNvCxnSpPr/>
          <p:nvPr/>
        </p:nvCxnSpPr>
        <p:spPr>
          <a:xfrm rot="10800000">
            <a:off x="878900" y="-34275"/>
            <a:ext cx="0" cy="314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8" name="Google Shape;1498;p62"/>
          <p:cNvCxnSpPr/>
          <p:nvPr/>
        </p:nvCxnSpPr>
        <p:spPr>
          <a:xfrm rot="10800000">
            <a:off x="1094350" y="-27375"/>
            <a:ext cx="0" cy="307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9" name="Google Shape;1499;p62"/>
          <p:cNvCxnSpPr/>
          <p:nvPr/>
        </p:nvCxnSpPr>
        <p:spPr>
          <a:xfrm>
            <a:off x="8187200" y="4904100"/>
            <a:ext cx="0" cy="259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0" name="Google Shape;1500;p62"/>
          <p:cNvCxnSpPr/>
          <p:nvPr/>
        </p:nvCxnSpPr>
        <p:spPr>
          <a:xfrm>
            <a:off x="7959208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1" name="Google Shape;1501;p62"/>
          <p:cNvCxnSpPr/>
          <p:nvPr/>
        </p:nvCxnSpPr>
        <p:spPr>
          <a:xfrm>
            <a:off x="7731225" y="4904100"/>
            <a:ext cx="0" cy="274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2" name="Google Shape;1502;p62"/>
          <p:cNvCxnSpPr/>
          <p:nvPr/>
        </p:nvCxnSpPr>
        <p:spPr>
          <a:xfrm>
            <a:off x="7503225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3" name="Google Shape;1503;p62"/>
          <p:cNvSpPr/>
          <p:nvPr/>
        </p:nvSpPr>
        <p:spPr>
          <a:xfrm>
            <a:off x="1694940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62"/>
          <p:cNvSpPr/>
          <p:nvPr/>
        </p:nvSpPr>
        <p:spPr>
          <a:xfrm>
            <a:off x="6311615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62"/>
          <p:cNvSpPr/>
          <p:nvPr/>
        </p:nvSpPr>
        <p:spPr>
          <a:xfrm>
            <a:off x="8245615" y="228501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63"/>
          <p:cNvSpPr/>
          <p:nvPr/>
        </p:nvSpPr>
        <p:spPr>
          <a:xfrm>
            <a:off x="335150" y="-47875"/>
            <a:ext cx="8501825" cy="4934875"/>
          </a:xfrm>
          <a:custGeom>
            <a:rect b="b" l="l" r="r" t="t"/>
            <a:pathLst>
              <a:path extrusionOk="0" h="197395" w="340073">
                <a:moveTo>
                  <a:pt x="0" y="0"/>
                </a:moveTo>
                <a:lnTo>
                  <a:pt x="0" y="178107"/>
                </a:lnTo>
                <a:lnTo>
                  <a:pt x="19288" y="197395"/>
                </a:lnTo>
                <a:lnTo>
                  <a:pt x="340073" y="197395"/>
                </a:lnTo>
                <a:lnTo>
                  <a:pt x="340073" y="16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508" name="Google Shape;1508;p63"/>
          <p:cNvCxnSpPr/>
          <p:nvPr/>
        </p:nvCxnSpPr>
        <p:spPr>
          <a:xfrm rot="10800000">
            <a:off x="-6975" y="101912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9" name="Google Shape;1509;p63"/>
          <p:cNvCxnSpPr/>
          <p:nvPr/>
        </p:nvCxnSpPr>
        <p:spPr>
          <a:xfrm rot="10800000">
            <a:off x="-6975" y="1224308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0" name="Google Shape;1510;p63"/>
          <p:cNvCxnSpPr/>
          <p:nvPr/>
        </p:nvCxnSpPr>
        <p:spPr>
          <a:xfrm rot="10800000">
            <a:off x="-6975" y="1429492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1" name="Google Shape;1511;p63"/>
          <p:cNvCxnSpPr/>
          <p:nvPr/>
        </p:nvCxnSpPr>
        <p:spPr>
          <a:xfrm rot="10800000">
            <a:off x="-6975" y="16346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2" name="Google Shape;1512;p63"/>
          <p:cNvCxnSpPr/>
          <p:nvPr/>
        </p:nvCxnSpPr>
        <p:spPr>
          <a:xfrm rot="10800000">
            <a:off x="-6975" y="38028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3" name="Google Shape;1513;p63"/>
          <p:cNvSpPr/>
          <p:nvPr/>
        </p:nvSpPr>
        <p:spPr>
          <a:xfrm>
            <a:off x="280475" y="37515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p65"/>
          <p:cNvSpPr txBox="1"/>
          <p:nvPr>
            <p:ph type="ctrTitle"/>
          </p:nvPr>
        </p:nvSpPr>
        <p:spPr>
          <a:xfrm>
            <a:off x="713225" y="539500"/>
            <a:ext cx="6036000" cy="244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519" name="Google Shape;1519;p65"/>
          <p:cNvSpPr txBox="1"/>
          <p:nvPr>
            <p:ph idx="1" type="subTitle"/>
          </p:nvPr>
        </p:nvSpPr>
        <p:spPr>
          <a:xfrm>
            <a:off x="713246" y="3025550"/>
            <a:ext cx="6036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66"/>
          <p:cNvSpPr txBox="1"/>
          <p:nvPr>
            <p:ph type="title"/>
          </p:nvPr>
        </p:nvSpPr>
        <p:spPr>
          <a:xfrm>
            <a:off x="2010425" y="539500"/>
            <a:ext cx="5972400" cy="16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22" name="Google Shape;1522;p66"/>
          <p:cNvSpPr txBox="1"/>
          <p:nvPr>
            <p:ph hasCustomPrompt="1" idx="2" type="title"/>
          </p:nvPr>
        </p:nvSpPr>
        <p:spPr>
          <a:xfrm>
            <a:off x="713225" y="539500"/>
            <a:ext cx="11448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3" name="Google Shape;1523;p66"/>
          <p:cNvSpPr txBox="1"/>
          <p:nvPr>
            <p:ph idx="1" type="subTitle"/>
          </p:nvPr>
        </p:nvSpPr>
        <p:spPr>
          <a:xfrm>
            <a:off x="2010425" y="2233075"/>
            <a:ext cx="59724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24" name="Google Shape;1524;p66"/>
          <p:cNvCxnSpPr/>
          <p:nvPr/>
        </p:nvCxnSpPr>
        <p:spPr>
          <a:xfrm rot="10800000">
            <a:off x="1121625" y="329281"/>
            <a:ext cx="77085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25" name="Google Shape;1525;p66"/>
          <p:cNvGrpSpPr/>
          <p:nvPr/>
        </p:nvGrpSpPr>
        <p:grpSpPr>
          <a:xfrm>
            <a:off x="304653" y="141032"/>
            <a:ext cx="817140" cy="376477"/>
            <a:chOff x="404400" y="2928600"/>
            <a:chExt cx="993000" cy="457500"/>
          </a:xfrm>
        </p:grpSpPr>
        <p:sp>
          <p:nvSpPr>
            <p:cNvPr id="1526" name="Google Shape;1526;p66"/>
            <p:cNvSpPr/>
            <p:nvPr/>
          </p:nvSpPr>
          <p:spPr>
            <a:xfrm>
              <a:off x="507325" y="3136900"/>
              <a:ext cx="139300" cy="27275"/>
            </a:xfrm>
            <a:custGeom>
              <a:rect b="b" l="l" r="r" t="t"/>
              <a:pathLst>
                <a:path extrusionOk="0" h="1091" w="5572">
                  <a:moveTo>
                    <a:pt x="546" y="1"/>
                  </a:moveTo>
                  <a:cubicBezTo>
                    <a:pt x="245" y="1"/>
                    <a:pt x="0" y="244"/>
                    <a:pt x="0" y="545"/>
                  </a:cubicBezTo>
                  <a:cubicBezTo>
                    <a:pt x="0" y="846"/>
                    <a:pt x="245" y="1090"/>
                    <a:pt x="546" y="1090"/>
                  </a:cubicBezTo>
                  <a:lnTo>
                    <a:pt x="5572" y="109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66"/>
            <p:cNvSpPr/>
            <p:nvPr/>
          </p:nvSpPr>
          <p:spPr>
            <a:xfrm>
              <a:off x="1176350" y="3136900"/>
              <a:ext cx="118050" cy="27275"/>
            </a:xfrm>
            <a:custGeom>
              <a:rect b="b" l="l" r="r" t="t"/>
              <a:pathLst>
                <a:path extrusionOk="0" h="1091" w="4722">
                  <a:moveTo>
                    <a:pt x="544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4" y="1090"/>
                  </a:cubicBezTo>
                  <a:lnTo>
                    <a:pt x="4177" y="1090"/>
                  </a:lnTo>
                  <a:cubicBezTo>
                    <a:pt x="4478" y="1090"/>
                    <a:pt x="4722" y="846"/>
                    <a:pt x="4722" y="545"/>
                  </a:cubicBezTo>
                  <a:cubicBezTo>
                    <a:pt x="4722" y="243"/>
                    <a:pt x="4478" y="1"/>
                    <a:pt x="4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66"/>
            <p:cNvSpPr/>
            <p:nvPr/>
          </p:nvSpPr>
          <p:spPr>
            <a:xfrm>
              <a:off x="764625" y="3018200"/>
              <a:ext cx="496975" cy="278275"/>
            </a:xfrm>
            <a:custGeom>
              <a:rect b="b" l="l" r="r" t="t"/>
              <a:pathLst>
                <a:path extrusionOk="0" h="11131" w="19879">
                  <a:moveTo>
                    <a:pt x="0" y="0"/>
                  </a:move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cubicBezTo>
                    <a:pt x="19769" y="7200"/>
                    <a:pt x="19879" y="6404"/>
                    <a:pt x="19879" y="5565"/>
                  </a:cubicBezTo>
                  <a:cubicBezTo>
                    <a:pt x="19879" y="2499"/>
                    <a:pt x="18400" y="12"/>
                    <a:pt x="16576" y="12"/>
                  </a:cubicBezTo>
                  <a:lnTo>
                    <a:pt x="165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66"/>
            <p:cNvSpPr/>
            <p:nvPr/>
          </p:nvSpPr>
          <p:spPr>
            <a:xfrm>
              <a:off x="682050" y="3018475"/>
              <a:ext cx="165200" cy="277750"/>
            </a:xfrm>
            <a:custGeom>
              <a:rect b="b" l="l" r="r" t="t"/>
              <a:pathLst>
                <a:path extrusionOk="0" h="11110" w="6608">
                  <a:moveTo>
                    <a:pt x="3303" y="1"/>
                  </a:moveTo>
                  <a:cubicBezTo>
                    <a:pt x="1479" y="1"/>
                    <a:pt x="1" y="2488"/>
                    <a:pt x="1" y="5554"/>
                  </a:cubicBezTo>
                  <a:cubicBezTo>
                    <a:pt x="1" y="8622"/>
                    <a:pt x="1479" y="11109"/>
                    <a:pt x="3303" y="11109"/>
                  </a:cubicBezTo>
                  <a:cubicBezTo>
                    <a:pt x="4629" y="11109"/>
                    <a:pt x="5771" y="9796"/>
                    <a:pt x="6298" y="7902"/>
                  </a:cubicBezTo>
                  <a:cubicBezTo>
                    <a:pt x="6496" y="7189"/>
                    <a:pt x="6607" y="6393"/>
                    <a:pt x="6607" y="5554"/>
                  </a:cubicBezTo>
                  <a:cubicBezTo>
                    <a:pt x="6607" y="2488"/>
                    <a:pt x="5128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66"/>
            <p:cNvSpPr/>
            <p:nvPr/>
          </p:nvSpPr>
          <p:spPr>
            <a:xfrm>
              <a:off x="705025" y="3041450"/>
              <a:ext cx="119225" cy="231800"/>
            </a:xfrm>
            <a:custGeom>
              <a:rect b="b" l="l" r="r" t="t"/>
              <a:pathLst>
                <a:path extrusionOk="0" h="9272" w="4769">
                  <a:moveTo>
                    <a:pt x="2384" y="1"/>
                  </a:moveTo>
                  <a:cubicBezTo>
                    <a:pt x="1257" y="1"/>
                    <a:pt x="1" y="1905"/>
                    <a:pt x="1" y="4635"/>
                  </a:cubicBezTo>
                  <a:cubicBezTo>
                    <a:pt x="1" y="7367"/>
                    <a:pt x="1257" y="9271"/>
                    <a:pt x="2384" y="9271"/>
                  </a:cubicBezTo>
                  <a:cubicBezTo>
                    <a:pt x="3513" y="9271"/>
                    <a:pt x="4769" y="7367"/>
                    <a:pt x="4769" y="4635"/>
                  </a:cubicBezTo>
                  <a:cubicBezTo>
                    <a:pt x="4769" y="1905"/>
                    <a:pt x="3513" y="1"/>
                    <a:pt x="2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66"/>
            <p:cNvSpPr/>
            <p:nvPr/>
          </p:nvSpPr>
          <p:spPr>
            <a:xfrm>
              <a:off x="764625" y="3018200"/>
              <a:ext cx="489275" cy="278275"/>
            </a:xfrm>
            <a:custGeom>
              <a:rect b="b" l="l" r="r" t="t"/>
              <a:pathLst>
                <a:path extrusionOk="0" h="11131" w="19571">
                  <a:moveTo>
                    <a:pt x="3889" y="0"/>
                  </a:moveTo>
                  <a:lnTo>
                    <a:pt x="3889" y="12"/>
                  </a:lnTo>
                  <a:cubicBezTo>
                    <a:pt x="5713" y="12"/>
                    <a:pt x="7192" y="2499"/>
                    <a:pt x="7192" y="5565"/>
                  </a:cubicBezTo>
                  <a:cubicBezTo>
                    <a:pt x="7192" y="6404"/>
                    <a:pt x="7081" y="7200"/>
                    <a:pt x="6884" y="7913"/>
                  </a:cubicBezTo>
                  <a:lnTo>
                    <a:pt x="2995" y="7913"/>
                  </a:lnTo>
                  <a:cubicBezTo>
                    <a:pt x="2468" y="9807"/>
                    <a:pt x="1326" y="11120"/>
                    <a:pt x="0" y="11120"/>
                  </a:cubicBez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lnTo>
                    <a:pt x="15373" y="7913"/>
                  </a:lnTo>
                  <a:cubicBezTo>
                    <a:pt x="15570" y="7200"/>
                    <a:pt x="15681" y="6404"/>
                    <a:pt x="15681" y="5565"/>
                  </a:cubicBezTo>
                  <a:cubicBezTo>
                    <a:pt x="15681" y="2499"/>
                    <a:pt x="14203" y="12"/>
                    <a:pt x="12379" y="12"/>
                  </a:cubicBezTo>
                  <a:lnTo>
                    <a:pt x="12379" y="0"/>
                  </a:lnTo>
                  <a:lnTo>
                    <a:pt x="10381" y="0"/>
                  </a:lnTo>
                  <a:lnTo>
                    <a:pt x="10381" y="12"/>
                  </a:lnTo>
                  <a:cubicBezTo>
                    <a:pt x="12205" y="12"/>
                    <a:pt x="13684" y="2499"/>
                    <a:pt x="13684" y="5565"/>
                  </a:cubicBezTo>
                  <a:cubicBezTo>
                    <a:pt x="13684" y="6404"/>
                    <a:pt x="13574" y="7200"/>
                    <a:pt x="13376" y="7913"/>
                  </a:cubicBezTo>
                  <a:lnTo>
                    <a:pt x="8880" y="7913"/>
                  </a:lnTo>
                  <a:cubicBezTo>
                    <a:pt x="9078" y="7200"/>
                    <a:pt x="9190" y="6404"/>
                    <a:pt x="9190" y="5565"/>
                  </a:cubicBezTo>
                  <a:cubicBezTo>
                    <a:pt x="9190" y="2499"/>
                    <a:pt x="7711" y="12"/>
                    <a:pt x="5887" y="12"/>
                  </a:cubicBezTo>
                  <a:lnTo>
                    <a:pt x="5887" y="0"/>
                  </a:ln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66"/>
            <p:cNvSpPr/>
            <p:nvPr/>
          </p:nvSpPr>
          <p:spPr>
            <a:xfrm>
              <a:off x="1035625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1" y="0"/>
                  </a:moveTo>
                  <a:lnTo>
                    <a:pt x="1" y="12"/>
                  </a:lnTo>
                  <a:cubicBezTo>
                    <a:pt x="1825" y="12"/>
                    <a:pt x="3305" y="2499"/>
                    <a:pt x="3305" y="5565"/>
                  </a:cubicBezTo>
                  <a:cubicBezTo>
                    <a:pt x="3305" y="8633"/>
                    <a:pt x="1825" y="11120"/>
                    <a:pt x="1" y="11120"/>
                  </a:cubicBezTo>
                  <a:lnTo>
                    <a:pt x="1" y="11130"/>
                  </a:lnTo>
                  <a:lnTo>
                    <a:pt x="1998" y="11130"/>
                  </a:lnTo>
                  <a:lnTo>
                    <a:pt x="1998" y="11120"/>
                  </a:lnTo>
                  <a:cubicBezTo>
                    <a:pt x="3823" y="11120"/>
                    <a:pt x="5301" y="8633"/>
                    <a:pt x="5301" y="5565"/>
                  </a:cubicBezTo>
                  <a:cubicBezTo>
                    <a:pt x="5301" y="2499"/>
                    <a:pt x="3823" y="12"/>
                    <a:pt x="1998" y="12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66"/>
            <p:cNvSpPr/>
            <p:nvPr/>
          </p:nvSpPr>
          <p:spPr>
            <a:xfrm>
              <a:off x="873350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0" y="0"/>
                  </a:moveTo>
                  <a:lnTo>
                    <a:pt x="0" y="12"/>
                  </a:lnTo>
                  <a:cubicBezTo>
                    <a:pt x="1825" y="12"/>
                    <a:pt x="3304" y="2499"/>
                    <a:pt x="3304" y="5565"/>
                  </a:cubicBezTo>
                  <a:cubicBezTo>
                    <a:pt x="3304" y="8633"/>
                    <a:pt x="1825" y="11120"/>
                    <a:pt x="0" y="11120"/>
                  </a:cubicBezTo>
                  <a:lnTo>
                    <a:pt x="0" y="11130"/>
                  </a:lnTo>
                  <a:lnTo>
                    <a:pt x="1997" y="11130"/>
                  </a:lnTo>
                  <a:lnTo>
                    <a:pt x="1997" y="11120"/>
                  </a:lnTo>
                  <a:cubicBezTo>
                    <a:pt x="3822" y="11120"/>
                    <a:pt x="5301" y="8633"/>
                    <a:pt x="5301" y="5565"/>
                  </a:cubicBezTo>
                  <a:cubicBezTo>
                    <a:pt x="5301" y="2499"/>
                    <a:pt x="3822" y="12"/>
                    <a:pt x="1997" y="12"/>
                  </a:cubicBezTo>
                  <a:lnTo>
                    <a:pt x="19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66"/>
            <p:cNvSpPr/>
            <p:nvPr/>
          </p:nvSpPr>
          <p:spPr>
            <a:xfrm>
              <a:off x="628200" y="3136900"/>
              <a:ext cx="136450" cy="27275"/>
            </a:xfrm>
            <a:custGeom>
              <a:rect b="b" l="l" r="r" t="t"/>
              <a:pathLst>
                <a:path extrusionOk="0" h="1091" w="5458">
                  <a:moveTo>
                    <a:pt x="546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6" y="1090"/>
                  </a:cubicBezTo>
                  <a:lnTo>
                    <a:pt x="4913" y="1090"/>
                  </a:lnTo>
                  <a:cubicBezTo>
                    <a:pt x="5214" y="1090"/>
                    <a:pt x="5457" y="846"/>
                    <a:pt x="5457" y="545"/>
                  </a:cubicBezTo>
                  <a:cubicBezTo>
                    <a:pt x="5457" y="243"/>
                    <a:pt x="5214" y="1"/>
                    <a:pt x="49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66"/>
            <p:cNvSpPr/>
            <p:nvPr/>
          </p:nvSpPr>
          <p:spPr>
            <a:xfrm>
              <a:off x="404400" y="2928600"/>
              <a:ext cx="993000" cy="457500"/>
            </a:xfrm>
            <a:custGeom>
              <a:rect b="b" l="l" r="r" t="t"/>
              <a:pathLst>
                <a:path extrusionOk="0" h="18300" w="39720">
                  <a:moveTo>
                    <a:pt x="38982" y="738"/>
                  </a:moveTo>
                  <a:lnTo>
                    <a:pt x="38982" y="17563"/>
                  </a:lnTo>
                  <a:lnTo>
                    <a:pt x="737" y="17563"/>
                  </a:lnTo>
                  <a:lnTo>
                    <a:pt x="737" y="738"/>
                  </a:lnTo>
                  <a:close/>
                  <a:moveTo>
                    <a:pt x="0" y="0"/>
                  </a:moveTo>
                  <a:lnTo>
                    <a:pt x="0" y="18300"/>
                  </a:lnTo>
                  <a:lnTo>
                    <a:pt x="39719" y="18300"/>
                  </a:lnTo>
                  <a:lnTo>
                    <a:pt x="397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6" name="Google Shape;1536;p66"/>
          <p:cNvSpPr/>
          <p:nvPr/>
        </p:nvSpPr>
        <p:spPr>
          <a:xfrm>
            <a:off x="4994014" y="27796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7" name="Google Shape;1537;p66"/>
          <p:cNvSpPr/>
          <p:nvPr/>
        </p:nvSpPr>
        <p:spPr>
          <a:xfrm>
            <a:off x="5417339" y="27796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8" name="Google Shape;1538;p66"/>
          <p:cNvSpPr/>
          <p:nvPr/>
        </p:nvSpPr>
        <p:spPr>
          <a:xfrm>
            <a:off x="5840664" y="27796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66"/>
          <p:cNvSpPr/>
          <p:nvPr/>
        </p:nvSpPr>
        <p:spPr>
          <a:xfrm>
            <a:off x="0" y="4689422"/>
            <a:ext cx="9192600" cy="47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6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42" name="Google Shape;1542;p67"/>
          <p:cNvSpPr txBox="1"/>
          <p:nvPr>
            <p:ph idx="1" type="body"/>
          </p:nvPr>
        </p:nvSpPr>
        <p:spPr>
          <a:xfrm>
            <a:off x="720000" y="1139551"/>
            <a:ext cx="7704000" cy="3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1543" name="Google Shape;1543;p67"/>
          <p:cNvSpPr/>
          <p:nvPr/>
        </p:nvSpPr>
        <p:spPr>
          <a:xfrm>
            <a:off x="335150" y="-47875"/>
            <a:ext cx="8501825" cy="4934875"/>
          </a:xfrm>
          <a:custGeom>
            <a:rect b="b" l="l" r="r" t="t"/>
            <a:pathLst>
              <a:path extrusionOk="0" h="197395" w="340073">
                <a:moveTo>
                  <a:pt x="0" y="0"/>
                </a:moveTo>
                <a:lnTo>
                  <a:pt x="0" y="178107"/>
                </a:lnTo>
                <a:lnTo>
                  <a:pt x="19288" y="197395"/>
                </a:lnTo>
                <a:lnTo>
                  <a:pt x="340073" y="197395"/>
                </a:lnTo>
                <a:lnTo>
                  <a:pt x="340073" y="16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544" name="Google Shape;1544;p67"/>
          <p:cNvCxnSpPr/>
          <p:nvPr/>
        </p:nvCxnSpPr>
        <p:spPr>
          <a:xfrm rot="10800000">
            <a:off x="-6975" y="101912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5" name="Google Shape;1545;p67"/>
          <p:cNvCxnSpPr/>
          <p:nvPr/>
        </p:nvCxnSpPr>
        <p:spPr>
          <a:xfrm rot="10800000">
            <a:off x="-6975" y="1224308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6" name="Google Shape;1546;p67"/>
          <p:cNvCxnSpPr/>
          <p:nvPr/>
        </p:nvCxnSpPr>
        <p:spPr>
          <a:xfrm rot="10800000">
            <a:off x="-6975" y="1429492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7" name="Google Shape;1547;p67"/>
          <p:cNvCxnSpPr/>
          <p:nvPr/>
        </p:nvCxnSpPr>
        <p:spPr>
          <a:xfrm rot="10800000">
            <a:off x="-6975" y="16346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8" name="Google Shape;1548;p67"/>
          <p:cNvCxnSpPr/>
          <p:nvPr/>
        </p:nvCxnSpPr>
        <p:spPr>
          <a:xfrm rot="10800000">
            <a:off x="-6975" y="38028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9" name="Google Shape;1549;p67"/>
          <p:cNvSpPr/>
          <p:nvPr/>
        </p:nvSpPr>
        <p:spPr>
          <a:xfrm>
            <a:off x="280475" y="37515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6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52" name="Google Shape;1552;p68"/>
          <p:cNvSpPr txBox="1"/>
          <p:nvPr>
            <p:ph idx="1" type="subTitle"/>
          </p:nvPr>
        </p:nvSpPr>
        <p:spPr>
          <a:xfrm>
            <a:off x="3319200" y="36190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53" name="Google Shape;1553;p68"/>
          <p:cNvSpPr txBox="1"/>
          <p:nvPr>
            <p:ph idx="2" type="subTitle"/>
          </p:nvPr>
        </p:nvSpPr>
        <p:spPr>
          <a:xfrm>
            <a:off x="713450" y="36190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54" name="Google Shape;1554;p68"/>
          <p:cNvSpPr txBox="1"/>
          <p:nvPr>
            <p:ph idx="3" type="subTitle"/>
          </p:nvPr>
        </p:nvSpPr>
        <p:spPr>
          <a:xfrm>
            <a:off x="3319200" y="31987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55" name="Google Shape;1555;p68"/>
          <p:cNvSpPr txBox="1"/>
          <p:nvPr>
            <p:ph idx="4" type="subTitle"/>
          </p:nvPr>
        </p:nvSpPr>
        <p:spPr>
          <a:xfrm>
            <a:off x="713225" y="31987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56" name="Google Shape;1556;p68"/>
          <p:cNvSpPr/>
          <p:nvPr/>
        </p:nvSpPr>
        <p:spPr>
          <a:xfrm>
            <a:off x="-103600" y="2464450"/>
            <a:ext cx="377700" cy="21981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7" name="Google Shape;1557;p68"/>
          <p:cNvSpPr/>
          <p:nvPr/>
        </p:nvSpPr>
        <p:spPr>
          <a:xfrm>
            <a:off x="219849" y="24186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8" name="Google Shape;1558;p68"/>
          <p:cNvSpPr/>
          <p:nvPr/>
        </p:nvSpPr>
        <p:spPr>
          <a:xfrm>
            <a:off x="219849" y="46040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59" name="Google Shape;1559;p68"/>
          <p:cNvCxnSpPr/>
          <p:nvPr/>
        </p:nvCxnSpPr>
        <p:spPr>
          <a:xfrm rot="10800000">
            <a:off x="-20525" y="3002650"/>
            <a:ext cx="307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0" name="Google Shape;1560;p68"/>
          <p:cNvCxnSpPr/>
          <p:nvPr/>
        </p:nvCxnSpPr>
        <p:spPr>
          <a:xfrm rot="10800000">
            <a:off x="-20525" y="3235200"/>
            <a:ext cx="307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1" name="Google Shape;1561;p68"/>
          <p:cNvSpPr/>
          <p:nvPr/>
        </p:nvSpPr>
        <p:spPr>
          <a:xfrm>
            <a:off x="287275" y="266750"/>
            <a:ext cx="9007950" cy="2756425"/>
          </a:xfrm>
          <a:custGeom>
            <a:rect b="b" l="l" r="r" t="t"/>
            <a:pathLst>
              <a:path extrusionOk="0" h="110257" w="360318">
                <a:moveTo>
                  <a:pt x="0" y="98766"/>
                </a:moveTo>
                <a:lnTo>
                  <a:pt x="7660" y="98766"/>
                </a:lnTo>
                <a:lnTo>
                  <a:pt x="7660" y="0"/>
                </a:lnTo>
                <a:lnTo>
                  <a:pt x="328308" y="0"/>
                </a:lnTo>
                <a:lnTo>
                  <a:pt x="342099" y="7962"/>
                </a:lnTo>
                <a:lnTo>
                  <a:pt x="342099" y="110257"/>
                </a:lnTo>
                <a:lnTo>
                  <a:pt x="360318" y="110257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62" name="Google Shape;1562;p68"/>
          <p:cNvSpPr/>
          <p:nvPr/>
        </p:nvSpPr>
        <p:spPr>
          <a:xfrm>
            <a:off x="4856225" y="4863075"/>
            <a:ext cx="4356925" cy="328300"/>
          </a:xfrm>
          <a:custGeom>
            <a:rect b="b" l="l" r="r" t="t"/>
            <a:pathLst>
              <a:path extrusionOk="0" h="13132" w="174277">
                <a:moveTo>
                  <a:pt x="174277" y="0"/>
                </a:moveTo>
                <a:lnTo>
                  <a:pt x="0" y="0"/>
                </a:lnTo>
                <a:lnTo>
                  <a:pt x="0" y="1313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563" name="Google Shape;1563;p68"/>
          <p:cNvGrpSpPr/>
          <p:nvPr/>
        </p:nvGrpSpPr>
        <p:grpSpPr>
          <a:xfrm>
            <a:off x="8639773" y="1274099"/>
            <a:ext cx="346379" cy="411944"/>
            <a:chOff x="1117250" y="3390825"/>
            <a:chExt cx="420925" cy="500600"/>
          </a:xfrm>
        </p:grpSpPr>
        <p:sp>
          <p:nvSpPr>
            <p:cNvPr id="1564" name="Google Shape;1564;p68"/>
            <p:cNvSpPr/>
            <p:nvPr/>
          </p:nvSpPr>
          <p:spPr>
            <a:xfrm>
              <a:off x="1491525" y="342250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1"/>
                  </a:moveTo>
                  <a:lnTo>
                    <a:pt x="0" y="866"/>
                  </a:lnTo>
                  <a:lnTo>
                    <a:pt x="1645" y="866"/>
                  </a:lnTo>
                  <a:cubicBezTo>
                    <a:pt x="1766" y="866"/>
                    <a:pt x="1865" y="767"/>
                    <a:pt x="1865" y="646"/>
                  </a:cubicBezTo>
                  <a:lnTo>
                    <a:pt x="1865" y="221"/>
                  </a:lnTo>
                  <a:cubicBezTo>
                    <a:pt x="1865" y="98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68"/>
            <p:cNvSpPr/>
            <p:nvPr/>
          </p:nvSpPr>
          <p:spPr>
            <a:xfrm>
              <a:off x="144732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1"/>
                  </a:moveTo>
                  <a:lnTo>
                    <a:pt x="0" y="866"/>
                  </a:lnTo>
                  <a:lnTo>
                    <a:pt x="1881" y="866"/>
                  </a:lnTo>
                  <a:cubicBezTo>
                    <a:pt x="2120" y="866"/>
                    <a:pt x="2315" y="673"/>
                    <a:pt x="2315" y="433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68"/>
            <p:cNvSpPr/>
            <p:nvPr/>
          </p:nvSpPr>
          <p:spPr>
            <a:xfrm>
              <a:off x="1491525" y="34847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68"/>
            <p:cNvSpPr/>
            <p:nvPr/>
          </p:nvSpPr>
          <p:spPr>
            <a:xfrm>
              <a:off x="144732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5"/>
                  </a:cubicBezTo>
                  <a:cubicBezTo>
                    <a:pt x="2315" y="195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68"/>
            <p:cNvSpPr/>
            <p:nvPr/>
          </p:nvSpPr>
          <p:spPr>
            <a:xfrm>
              <a:off x="1491525" y="354695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5"/>
                  </a:cubicBezTo>
                  <a:lnTo>
                    <a:pt x="1865" y="220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68"/>
            <p:cNvSpPr/>
            <p:nvPr/>
          </p:nvSpPr>
          <p:spPr>
            <a:xfrm>
              <a:off x="144732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2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68"/>
            <p:cNvSpPr/>
            <p:nvPr/>
          </p:nvSpPr>
          <p:spPr>
            <a:xfrm>
              <a:off x="1491525" y="3609150"/>
              <a:ext cx="46650" cy="21725"/>
            </a:xfrm>
            <a:custGeom>
              <a:rect b="b" l="l" r="r" t="t"/>
              <a:pathLst>
                <a:path extrusionOk="0" h="869" w="1866">
                  <a:moveTo>
                    <a:pt x="0" y="0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68"/>
            <p:cNvSpPr/>
            <p:nvPr/>
          </p:nvSpPr>
          <p:spPr>
            <a:xfrm>
              <a:off x="144732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0" y="0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3"/>
                    <a:pt x="2315" y="434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68"/>
            <p:cNvSpPr/>
            <p:nvPr/>
          </p:nvSpPr>
          <p:spPr>
            <a:xfrm>
              <a:off x="1491525" y="3671375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1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68"/>
            <p:cNvSpPr/>
            <p:nvPr/>
          </p:nvSpPr>
          <p:spPr>
            <a:xfrm>
              <a:off x="144732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4"/>
                    <a:pt x="2315" y="434"/>
                  </a:cubicBezTo>
                  <a:cubicBezTo>
                    <a:pt x="2315" y="194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68"/>
            <p:cNvSpPr/>
            <p:nvPr/>
          </p:nvSpPr>
          <p:spPr>
            <a:xfrm>
              <a:off x="1491525" y="37336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68"/>
            <p:cNvSpPr/>
            <p:nvPr/>
          </p:nvSpPr>
          <p:spPr>
            <a:xfrm>
              <a:off x="144732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4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68"/>
            <p:cNvSpPr/>
            <p:nvPr/>
          </p:nvSpPr>
          <p:spPr>
            <a:xfrm>
              <a:off x="1491525" y="37958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70"/>
                    <a:pt x="1865" y="647"/>
                  </a:cubicBezTo>
                  <a:lnTo>
                    <a:pt x="1865" y="222"/>
                  </a:lnTo>
                  <a:cubicBezTo>
                    <a:pt x="1865" y="101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68"/>
            <p:cNvSpPr/>
            <p:nvPr/>
          </p:nvSpPr>
          <p:spPr>
            <a:xfrm>
              <a:off x="144732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5"/>
                    <a:pt x="2315" y="435"/>
                  </a:cubicBezTo>
                  <a:cubicBezTo>
                    <a:pt x="2315" y="196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68"/>
            <p:cNvSpPr/>
            <p:nvPr/>
          </p:nvSpPr>
          <p:spPr>
            <a:xfrm>
              <a:off x="1491525" y="385805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68"/>
            <p:cNvSpPr/>
            <p:nvPr/>
          </p:nvSpPr>
          <p:spPr>
            <a:xfrm>
              <a:off x="144732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3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68"/>
            <p:cNvSpPr/>
            <p:nvPr/>
          </p:nvSpPr>
          <p:spPr>
            <a:xfrm>
              <a:off x="11881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8" y="0"/>
                    <a:pt x="0" y="237"/>
                    <a:pt x="0" y="531"/>
                  </a:cubicBezTo>
                  <a:lnTo>
                    <a:pt x="0" y="19493"/>
                  </a:lnTo>
                  <a:cubicBezTo>
                    <a:pt x="0" y="19786"/>
                    <a:pt x="238" y="20023"/>
                    <a:pt x="533" y="20023"/>
                  </a:cubicBezTo>
                  <a:lnTo>
                    <a:pt x="9410" y="20023"/>
                  </a:lnTo>
                  <a:cubicBezTo>
                    <a:pt x="9704" y="20023"/>
                    <a:pt x="9941" y="19786"/>
                    <a:pt x="9941" y="19493"/>
                  </a:cubicBezTo>
                  <a:lnTo>
                    <a:pt x="9941" y="531"/>
                  </a:lnTo>
                  <a:cubicBezTo>
                    <a:pt x="9941" y="237"/>
                    <a:pt x="9704" y="0"/>
                    <a:pt x="9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68"/>
            <p:cNvSpPr/>
            <p:nvPr/>
          </p:nvSpPr>
          <p:spPr>
            <a:xfrm>
              <a:off x="12447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9" y="0"/>
                    <a:pt x="1" y="237"/>
                    <a:pt x="1" y="531"/>
                  </a:cubicBezTo>
                  <a:lnTo>
                    <a:pt x="1" y="19493"/>
                  </a:lnTo>
                  <a:cubicBezTo>
                    <a:pt x="1" y="19786"/>
                    <a:pt x="239" y="20023"/>
                    <a:pt x="533" y="20023"/>
                  </a:cubicBezTo>
                  <a:lnTo>
                    <a:pt x="9409" y="20023"/>
                  </a:lnTo>
                  <a:cubicBezTo>
                    <a:pt x="9703" y="20023"/>
                    <a:pt x="9940" y="19786"/>
                    <a:pt x="9940" y="19493"/>
                  </a:cubicBezTo>
                  <a:lnTo>
                    <a:pt x="9940" y="531"/>
                  </a:lnTo>
                  <a:cubicBezTo>
                    <a:pt x="9940" y="237"/>
                    <a:pt x="9703" y="0"/>
                    <a:pt x="9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68"/>
            <p:cNvSpPr/>
            <p:nvPr/>
          </p:nvSpPr>
          <p:spPr>
            <a:xfrm>
              <a:off x="1427700" y="3427100"/>
              <a:ext cx="29275" cy="428100"/>
            </a:xfrm>
            <a:custGeom>
              <a:rect b="b" l="l" r="r" t="t"/>
              <a:pathLst>
                <a:path extrusionOk="0" h="17124" w="1171">
                  <a:moveTo>
                    <a:pt x="1" y="0"/>
                  </a:moveTo>
                  <a:cubicBezTo>
                    <a:pt x="262" y="0"/>
                    <a:pt x="470" y="208"/>
                    <a:pt x="470" y="469"/>
                  </a:cubicBezTo>
                  <a:lnTo>
                    <a:pt x="470" y="16651"/>
                  </a:lnTo>
                  <a:cubicBezTo>
                    <a:pt x="470" y="16912"/>
                    <a:pt x="262" y="17124"/>
                    <a:pt x="1" y="17124"/>
                  </a:cubicBezTo>
                  <a:lnTo>
                    <a:pt x="699" y="17124"/>
                  </a:lnTo>
                  <a:cubicBezTo>
                    <a:pt x="961" y="17124"/>
                    <a:pt x="1170" y="16912"/>
                    <a:pt x="1170" y="16651"/>
                  </a:cubicBezTo>
                  <a:lnTo>
                    <a:pt x="1170" y="469"/>
                  </a:lnTo>
                  <a:cubicBezTo>
                    <a:pt x="1170" y="208"/>
                    <a:pt x="961" y="0"/>
                    <a:pt x="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68"/>
            <p:cNvSpPr/>
            <p:nvPr/>
          </p:nvSpPr>
          <p:spPr>
            <a:xfrm>
              <a:off x="1280975" y="3427100"/>
              <a:ext cx="158500" cy="428100"/>
            </a:xfrm>
            <a:custGeom>
              <a:rect b="b" l="l" r="r" t="t"/>
              <a:pathLst>
                <a:path extrusionOk="0" h="17124" w="6340">
                  <a:moveTo>
                    <a:pt x="472" y="0"/>
                  </a:moveTo>
                  <a:cubicBezTo>
                    <a:pt x="209" y="0"/>
                    <a:pt x="1" y="208"/>
                    <a:pt x="1" y="469"/>
                  </a:cubicBezTo>
                  <a:lnTo>
                    <a:pt x="1" y="16651"/>
                  </a:lnTo>
                  <a:cubicBezTo>
                    <a:pt x="1" y="16912"/>
                    <a:pt x="209" y="17124"/>
                    <a:pt x="472" y="17124"/>
                  </a:cubicBezTo>
                  <a:lnTo>
                    <a:pt x="5870" y="17124"/>
                  </a:lnTo>
                  <a:cubicBezTo>
                    <a:pt x="6131" y="17124"/>
                    <a:pt x="6339" y="16912"/>
                    <a:pt x="6339" y="16651"/>
                  </a:cubicBezTo>
                  <a:lnTo>
                    <a:pt x="6339" y="469"/>
                  </a:lnTo>
                  <a:cubicBezTo>
                    <a:pt x="6339" y="208"/>
                    <a:pt x="6131" y="0"/>
                    <a:pt x="5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68"/>
            <p:cNvSpPr/>
            <p:nvPr/>
          </p:nvSpPr>
          <p:spPr>
            <a:xfrm>
              <a:off x="1117250" y="342250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1"/>
                  </a:moveTo>
                  <a:cubicBezTo>
                    <a:pt x="98" y="1"/>
                    <a:pt x="0" y="98"/>
                    <a:pt x="0" y="221"/>
                  </a:cubicBezTo>
                  <a:lnTo>
                    <a:pt x="0" y="646"/>
                  </a:lnTo>
                  <a:cubicBezTo>
                    <a:pt x="0" y="767"/>
                    <a:pt x="98" y="866"/>
                    <a:pt x="220" y="866"/>
                  </a:cubicBezTo>
                  <a:lnTo>
                    <a:pt x="2304" y="866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68"/>
            <p:cNvSpPr/>
            <p:nvPr/>
          </p:nvSpPr>
          <p:spPr>
            <a:xfrm>
              <a:off x="116117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1"/>
                  </a:moveTo>
                  <a:cubicBezTo>
                    <a:pt x="195" y="1"/>
                    <a:pt x="0" y="194"/>
                    <a:pt x="0" y="433"/>
                  </a:cubicBezTo>
                  <a:cubicBezTo>
                    <a:pt x="0" y="673"/>
                    <a:pt x="195" y="866"/>
                    <a:pt x="433" y="866"/>
                  </a:cubicBezTo>
                  <a:lnTo>
                    <a:pt x="2315" y="866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68"/>
            <p:cNvSpPr/>
            <p:nvPr/>
          </p:nvSpPr>
          <p:spPr>
            <a:xfrm>
              <a:off x="1117250" y="34847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68"/>
            <p:cNvSpPr/>
            <p:nvPr/>
          </p:nvSpPr>
          <p:spPr>
            <a:xfrm>
              <a:off x="116117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5"/>
                    <a:pt x="0" y="435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68"/>
            <p:cNvSpPr/>
            <p:nvPr/>
          </p:nvSpPr>
          <p:spPr>
            <a:xfrm>
              <a:off x="1117250" y="354695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0"/>
                  </a:moveTo>
                  <a:cubicBezTo>
                    <a:pt x="98" y="0"/>
                    <a:pt x="0" y="99"/>
                    <a:pt x="0" y="220"/>
                  </a:cubicBezTo>
                  <a:lnTo>
                    <a:pt x="0" y="645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68"/>
            <p:cNvSpPr/>
            <p:nvPr/>
          </p:nvSpPr>
          <p:spPr>
            <a:xfrm>
              <a:off x="116117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2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68"/>
            <p:cNvSpPr/>
            <p:nvPr/>
          </p:nvSpPr>
          <p:spPr>
            <a:xfrm>
              <a:off x="1117250" y="3609150"/>
              <a:ext cx="57600" cy="21725"/>
            </a:xfrm>
            <a:custGeom>
              <a:rect b="b" l="l" r="r" t="t"/>
              <a:pathLst>
                <a:path extrusionOk="0" h="869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68"/>
            <p:cNvSpPr/>
            <p:nvPr/>
          </p:nvSpPr>
          <p:spPr>
            <a:xfrm>
              <a:off x="116117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433" y="0"/>
                  </a:moveTo>
                  <a:cubicBezTo>
                    <a:pt x="195" y="0"/>
                    <a:pt x="0" y="195"/>
                    <a:pt x="0" y="434"/>
                  </a:cubicBezTo>
                  <a:cubicBezTo>
                    <a:pt x="0" y="673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68"/>
            <p:cNvSpPr/>
            <p:nvPr/>
          </p:nvSpPr>
          <p:spPr>
            <a:xfrm>
              <a:off x="1117250" y="3671375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1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68"/>
            <p:cNvSpPr/>
            <p:nvPr/>
          </p:nvSpPr>
          <p:spPr>
            <a:xfrm>
              <a:off x="116117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4"/>
                    <a:pt x="0" y="434"/>
                  </a:cubicBezTo>
                  <a:cubicBezTo>
                    <a:pt x="0" y="674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68"/>
            <p:cNvSpPr/>
            <p:nvPr/>
          </p:nvSpPr>
          <p:spPr>
            <a:xfrm>
              <a:off x="1117250" y="37336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68"/>
            <p:cNvSpPr/>
            <p:nvPr/>
          </p:nvSpPr>
          <p:spPr>
            <a:xfrm>
              <a:off x="116117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4"/>
                    <a:pt x="0" y="434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68"/>
            <p:cNvSpPr/>
            <p:nvPr/>
          </p:nvSpPr>
          <p:spPr>
            <a:xfrm>
              <a:off x="1117250" y="37958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1"/>
                    <a:pt x="0" y="222"/>
                  </a:cubicBezTo>
                  <a:lnTo>
                    <a:pt x="0" y="647"/>
                  </a:lnTo>
                  <a:cubicBezTo>
                    <a:pt x="0" y="770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68"/>
            <p:cNvSpPr/>
            <p:nvPr/>
          </p:nvSpPr>
          <p:spPr>
            <a:xfrm>
              <a:off x="116117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6"/>
                    <a:pt x="0" y="435"/>
                  </a:cubicBezTo>
                  <a:cubicBezTo>
                    <a:pt x="0" y="675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68"/>
            <p:cNvSpPr/>
            <p:nvPr/>
          </p:nvSpPr>
          <p:spPr>
            <a:xfrm>
              <a:off x="1117250" y="385805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68"/>
            <p:cNvSpPr/>
            <p:nvPr/>
          </p:nvSpPr>
          <p:spPr>
            <a:xfrm>
              <a:off x="116117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3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0" name="Google Shape;1600;p68"/>
          <p:cNvSpPr/>
          <p:nvPr/>
        </p:nvSpPr>
        <p:spPr>
          <a:xfrm>
            <a:off x="48044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68"/>
          <p:cNvSpPr/>
          <p:nvPr/>
        </p:nvSpPr>
        <p:spPr>
          <a:xfrm>
            <a:off x="522615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68"/>
          <p:cNvSpPr/>
          <p:nvPr/>
        </p:nvSpPr>
        <p:spPr>
          <a:xfrm>
            <a:off x="56479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68"/>
          <p:cNvSpPr txBox="1"/>
          <p:nvPr>
            <p:ph idx="5" type="subTitle"/>
          </p:nvPr>
        </p:nvSpPr>
        <p:spPr>
          <a:xfrm>
            <a:off x="5924959" y="36190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04" name="Google Shape;1604;p68"/>
          <p:cNvSpPr txBox="1"/>
          <p:nvPr>
            <p:ph idx="6" type="subTitle"/>
          </p:nvPr>
        </p:nvSpPr>
        <p:spPr>
          <a:xfrm>
            <a:off x="5924950" y="31987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6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07" name="Google Shape;1607;p69"/>
          <p:cNvSpPr/>
          <p:nvPr/>
        </p:nvSpPr>
        <p:spPr>
          <a:xfrm>
            <a:off x="7578450" y="-34650"/>
            <a:ext cx="1217475" cy="4928925"/>
          </a:xfrm>
          <a:custGeom>
            <a:rect b="b" l="l" r="r" t="t"/>
            <a:pathLst>
              <a:path extrusionOk="0" h="197157" w="48699">
                <a:moveTo>
                  <a:pt x="0" y="197157"/>
                </a:moveTo>
                <a:lnTo>
                  <a:pt x="22982" y="197157"/>
                </a:lnTo>
                <a:lnTo>
                  <a:pt x="48699" y="178788"/>
                </a:lnTo>
                <a:lnTo>
                  <a:pt x="4789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08" name="Google Shape;1608;p69"/>
          <p:cNvSpPr/>
          <p:nvPr/>
        </p:nvSpPr>
        <p:spPr>
          <a:xfrm>
            <a:off x="294100" y="307800"/>
            <a:ext cx="1272200" cy="4897250"/>
          </a:xfrm>
          <a:custGeom>
            <a:rect b="b" l="l" r="r" t="t"/>
            <a:pathLst>
              <a:path extrusionOk="0" h="195890" w="50888">
                <a:moveTo>
                  <a:pt x="0" y="195890"/>
                </a:moveTo>
                <a:lnTo>
                  <a:pt x="0" y="0"/>
                </a:lnTo>
                <a:lnTo>
                  <a:pt x="50888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609" name="Google Shape;1609;p69"/>
          <p:cNvCxnSpPr/>
          <p:nvPr/>
        </p:nvCxnSpPr>
        <p:spPr>
          <a:xfrm rot="10800000">
            <a:off x="-123000" y="347460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0" name="Google Shape;1610;p69"/>
          <p:cNvCxnSpPr/>
          <p:nvPr/>
        </p:nvCxnSpPr>
        <p:spPr>
          <a:xfrm rot="10800000">
            <a:off x="-123000" y="3132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1" name="Google Shape;1611;p69"/>
          <p:cNvCxnSpPr/>
          <p:nvPr/>
        </p:nvCxnSpPr>
        <p:spPr>
          <a:xfrm rot="10800000">
            <a:off x="-123000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2" name="Google Shape;1612;p69"/>
          <p:cNvCxnSpPr/>
          <p:nvPr/>
        </p:nvCxnSpPr>
        <p:spPr>
          <a:xfrm rot="10800000">
            <a:off x="-123000" y="1340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3" name="Google Shape;1613;p69"/>
          <p:cNvCxnSpPr/>
          <p:nvPr/>
        </p:nvCxnSpPr>
        <p:spPr>
          <a:xfrm rot="10800000">
            <a:off x="8779175" y="30192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4" name="Google Shape;1614;p69"/>
          <p:cNvCxnSpPr/>
          <p:nvPr/>
        </p:nvCxnSpPr>
        <p:spPr>
          <a:xfrm rot="10800000">
            <a:off x="8779175" y="20890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15" name="Google Shape;1615;p69"/>
          <p:cNvGrpSpPr/>
          <p:nvPr/>
        </p:nvGrpSpPr>
        <p:grpSpPr>
          <a:xfrm>
            <a:off x="1556565" y="156289"/>
            <a:ext cx="899923" cy="288735"/>
            <a:chOff x="1133575" y="3018825"/>
            <a:chExt cx="1093600" cy="350875"/>
          </a:xfrm>
        </p:grpSpPr>
        <p:sp>
          <p:nvSpPr>
            <p:cNvPr id="1616" name="Google Shape;1616;p69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69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69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69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69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69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69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69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69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69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69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69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69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9" name="Google Shape;1629;p69"/>
          <p:cNvSpPr/>
          <p:nvPr/>
        </p:nvSpPr>
        <p:spPr>
          <a:xfrm>
            <a:off x="246165" y="2562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0" name="Google Shape;1630;p69"/>
          <p:cNvGrpSpPr/>
          <p:nvPr/>
        </p:nvGrpSpPr>
        <p:grpSpPr>
          <a:xfrm>
            <a:off x="6678527" y="4757114"/>
            <a:ext cx="899923" cy="288735"/>
            <a:chOff x="1133575" y="3018825"/>
            <a:chExt cx="1093600" cy="350875"/>
          </a:xfrm>
        </p:grpSpPr>
        <p:sp>
          <p:nvSpPr>
            <p:cNvPr id="1631" name="Google Shape;1631;p69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69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69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69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69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69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69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69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69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69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69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69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69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p70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46" name="Google Shape;1646;p70"/>
          <p:cNvSpPr txBox="1"/>
          <p:nvPr>
            <p:ph idx="1" type="subTitle"/>
          </p:nvPr>
        </p:nvSpPr>
        <p:spPr>
          <a:xfrm>
            <a:off x="720000" y="1407175"/>
            <a:ext cx="40677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1647" name="Google Shape;1647;p70"/>
          <p:cNvSpPr/>
          <p:nvPr>
            <p:ph idx="2" type="pic"/>
          </p:nvPr>
        </p:nvSpPr>
        <p:spPr>
          <a:xfrm>
            <a:off x="5226150" y="1407175"/>
            <a:ext cx="3022200" cy="2939100"/>
          </a:xfrm>
          <a:prstGeom prst="rect">
            <a:avLst/>
          </a:prstGeom>
          <a:noFill/>
          <a:ln>
            <a:noFill/>
          </a:ln>
        </p:spPr>
      </p:sp>
      <p:sp>
        <p:nvSpPr>
          <p:cNvPr id="1648" name="Google Shape;1648;p70"/>
          <p:cNvSpPr/>
          <p:nvPr/>
        </p:nvSpPr>
        <p:spPr>
          <a:xfrm>
            <a:off x="-103600" y="2464450"/>
            <a:ext cx="377700" cy="21981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70"/>
          <p:cNvSpPr/>
          <p:nvPr/>
        </p:nvSpPr>
        <p:spPr>
          <a:xfrm>
            <a:off x="219849" y="24186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70"/>
          <p:cNvSpPr/>
          <p:nvPr/>
        </p:nvSpPr>
        <p:spPr>
          <a:xfrm>
            <a:off x="219849" y="46040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1" name="Google Shape;1651;p70"/>
          <p:cNvCxnSpPr/>
          <p:nvPr/>
        </p:nvCxnSpPr>
        <p:spPr>
          <a:xfrm rot="10800000">
            <a:off x="-20525" y="3002650"/>
            <a:ext cx="307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2" name="Google Shape;1652;p70"/>
          <p:cNvCxnSpPr/>
          <p:nvPr/>
        </p:nvCxnSpPr>
        <p:spPr>
          <a:xfrm rot="10800000">
            <a:off x="-20525" y="3235200"/>
            <a:ext cx="307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3" name="Google Shape;1653;p70"/>
          <p:cNvSpPr/>
          <p:nvPr/>
        </p:nvSpPr>
        <p:spPr>
          <a:xfrm>
            <a:off x="287275" y="266750"/>
            <a:ext cx="9007950" cy="2756425"/>
          </a:xfrm>
          <a:custGeom>
            <a:rect b="b" l="l" r="r" t="t"/>
            <a:pathLst>
              <a:path extrusionOk="0" h="110257" w="360318">
                <a:moveTo>
                  <a:pt x="0" y="98766"/>
                </a:moveTo>
                <a:lnTo>
                  <a:pt x="7660" y="98766"/>
                </a:lnTo>
                <a:lnTo>
                  <a:pt x="7660" y="0"/>
                </a:lnTo>
                <a:lnTo>
                  <a:pt x="328308" y="0"/>
                </a:lnTo>
                <a:lnTo>
                  <a:pt x="342099" y="7962"/>
                </a:lnTo>
                <a:lnTo>
                  <a:pt x="342099" y="110257"/>
                </a:lnTo>
                <a:lnTo>
                  <a:pt x="360318" y="110257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54" name="Google Shape;1654;p70"/>
          <p:cNvSpPr/>
          <p:nvPr/>
        </p:nvSpPr>
        <p:spPr>
          <a:xfrm>
            <a:off x="4856225" y="4863075"/>
            <a:ext cx="4356925" cy="328300"/>
          </a:xfrm>
          <a:custGeom>
            <a:rect b="b" l="l" r="r" t="t"/>
            <a:pathLst>
              <a:path extrusionOk="0" h="13132" w="174277">
                <a:moveTo>
                  <a:pt x="174277" y="0"/>
                </a:moveTo>
                <a:lnTo>
                  <a:pt x="0" y="0"/>
                </a:lnTo>
                <a:lnTo>
                  <a:pt x="0" y="1313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655" name="Google Shape;1655;p70"/>
          <p:cNvGrpSpPr/>
          <p:nvPr/>
        </p:nvGrpSpPr>
        <p:grpSpPr>
          <a:xfrm>
            <a:off x="8639773" y="1274099"/>
            <a:ext cx="346379" cy="411944"/>
            <a:chOff x="1117250" y="3390825"/>
            <a:chExt cx="420925" cy="500600"/>
          </a:xfrm>
        </p:grpSpPr>
        <p:sp>
          <p:nvSpPr>
            <p:cNvPr id="1656" name="Google Shape;1656;p70"/>
            <p:cNvSpPr/>
            <p:nvPr/>
          </p:nvSpPr>
          <p:spPr>
            <a:xfrm>
              <a:off x="1491525" y="342250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1"/>
                  </a:moveTo>
                  <a:lnTo>
                    <a:pt x="0" y="866"/>
                  </a:lnTo>
                  <a:lnTo>
                    <a:pt x="1645" y="866"/>
                  </a:lnTo>
                  <a:cubicBezTo>
                    <a:pt x="1766" y="866"/>
                    <a:pt x="1865" y="767"/>
                    <a:pt x="1865" y="646"/>
                  </a:cubicBezTo>
                  <a:lnTo>
                    <a:pt x="1865" y="221"/>
                  </a:lnTo>
                  <a:cubicBezTo>
                    <a:pt x="1865" y="98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70"/>
            <p:cNvSpPr/>
            <p:nvPr/>
          </p:nvSpPr>
          <p:spPr>
            <a:xfrm>
              <a:off x="144732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1"/>
                  </a:moveTo>
                  <a:lnTo>
                    <a:pt x="0" y="866"/>
                  </a:lnTo>
                  <a:lnTo>
                    <a:pt x="1881" y="866"/>
                  </a:lnTo>
                  <a:cubicBezTo>
                    <a:pt x="2120" y="866"/>
                    <a:pt x="2315" y="673"/>
                    <a:pt x="2315" y="433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70"/>
            <p:cNvSpPr/>
            <p:nvPr/>
          </p:nvSpPr>
          <p:spPr>
            <a:xfrm>
              <a:off x="1491525" y="34847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70"/>
            <p:cNvSpPr/>
            <p:nvPr/>
          </p:nvSpPr>
          <p:spPr>
            <a:xfrm>
              <a:off x="144732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5"/>
                  </a:cubicBezTo>
                  <a:cubicBezTo>
                    <a:pt x="2315" y="195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70"/>
            <p:cNvSpPr/>
            <p:nvPr/>
          </p:nvSpPr>
          <p:spPr>
            <a:xfrm>
              <a:off x="1491525" y="354695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5"/>
                  </a:cubicBezTo>
                  <a:lnTo>
                    <a:pt x="1865" y="220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70"/>
            <p:cNvSpPr/>
            <p:nvPr/>
          </p:nvSpPr>
          <p:spPr>
            <a:xfrm>
              <a:off x="144732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2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70"/>
            <p:cNvSpPr/>
            <p:nvPr/>
          </p:nvSpPr>
          <p:spPr>
            <a:xfrm>
              <a:off x="1491525" y="3609150"/>
              <a:ext cx="46650" cy="21725"/>
            </a:xfrm>
            <a:custGeom>
              <a:rect b="b" l="l" r="r" t="t"/>
              <a:pathLst>
                <a:path extrusionOk="0" h="869" w="1866">
                  <a:moveTo>
                    <a:pt x="0" y="0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70"/>
            <p:cNvSpPr/>
            <p:nvPr/>
          </p:nvSpPr>
          <p:spPr>
            <a:xfrm>
              <a:off x="144732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0" y="0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3"/>
                    <a:pt x="2315" y="434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70"/>
            <p:cNvSpPr/>
            <p:nvPr/>
          </p:nvSpPr>
          <p:spPr>
            <a:xfrm>
              <a:off x="1491525" y="3671375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1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70"/>
            <p:cNvSpPr/>
            <p:nvPr/>
          </p:nvSpPr>
          <p:spPr>
            <a:xfrm>
              <a:off x="144732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4"/>
                    <a:pt x="2315" y="434"/>
                  </a:cubicBezTo>
                  <a:cubicBezTo>
                    <a:pt x="2315" y="194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70"/>
            <p:cNvSpPr/>
            <p:nvPr/>
          </p:nvSpPr>
          <p:spPr>
            <a:xfrm>
              <a:off x="1491525" y="37336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70"/>
            <p:cNvSpPr/>
            <p:nvPr/>
          </p:nvSpPr>
          <p:spPr>
            <a:xfrm>
              <a:off x="144732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4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70"/>
            <p:cNvSpPr/>
            <p:nvPr/>
          </p:nvSpPr>
          <p:spPr>
            <a:xfrm>
              <a:off x="1491525" y="37958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70"/>
                    <a:pt x="1865" y="647"/>
                  </a:cubicBezTo>
                  <a:lnTo>
                    <a:pt x="1865" y="222"/>
                  </a:lnTo>
                  <a:cubicBezTo>
                    <a:pt x="1865" y="101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70"/>
            <p:cNvSpPr/>
            <p:nvPr/>
          </p:nvSpPr>
          <p:spPr>
            <a:xfrm>
              <a:off x="144732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5"/>
                    <a:pt x="2315" y="435"/>
                  </a:cubicBezTo>
                  <a:cubicBezTo>
                    <a:pt x="2315" y="196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70"/>
            <p:cNvSpPr/>
            <p:nvPr/>
          </p:nvSpPr>
          <p:spPr>
            <a:xfrm>
              <a:off x="1491525" y="385805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70"/>
            <p:cNvSpPr/>
            <p:nvPr/>
          </p:nvSpPr>
          <p:spPr>
            <a:xfrm>
              <a:off x="144732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3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70"/>
            <p:cNvSpPr/>
            <p:nvPr/>
          </p:nvSpPr>
          <p:spPr>
            <a:xfrm>
              <a:off x="11881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8" y="0"/>
                    <a:pt x="0" y="237"/>
                    <a:pt x="0" y="531"/>
                  </a:cubicBezTo>
                  <a:lnTo>
                    <a:pt x="0" y="19493"/>
                  </a:lnTo>
                  <a:cubicBezTo>
                    <a:pt x="0" y="19786"/>
                    <a:pt x="238" y="20023"/>
                    <a:pt x="533" y="20023"/>
                  </a:cubicBezTo>
                  <a:lnTo>
                    <a:pt x="9410" y="20023"/>
                  </a:lnTo>
                  <a:cubicBezTo>
                    <a:pt x="9704" y="20023"/>
                    <a:pt x="9941" y="19786"/>
                    <a:pt x="9941" y="19493"/>
                  </a:cubicBezTo>
                  <a:lnTo>
                    <a:pt x="9941" y="531"/>
                  </a:lnTo>
                  <a:cubicBezTo>
                    <a:pt x="9941" y="237"/>
                    <a:pt x="9704" y="0"/>
                    <a:pt x="9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70"/>
            <p:cNvSpPr/>
            <p:nvPr/>
          </p:nvSpPr>
          <p:spPr>
            <a:xfrm>
              <a:off x="12447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9" y="0"/>
                    <a:pt x="1" y="237"/>
                    <a:pt x="1" y="531"/>
                  </a:cubicBezTo>
                  <a:lnTo>
                    <a:pt x="1" y="19493"/>
                  </a:lnTo>
                  <a:cubicBezTo>
                    <a:pt x="1" y="19786"/>
                    <a:pt x="239" y="20023"/>
                    <a:pt x="533" y="20023"/>
                  </a:cubicBezTo>
                  <a:lnTo>
                    <a:pt x="9409" y="20023"/>
                  </a:lnTo>
                  <a:cubicBezTo>
                    <a:pt x="9703" y="20023"/>
                    <a:pt x="9940" y="19786"/>
                    <a:pt x="9940" y="19493"/>
                  </a:cubicBezTo>
                  <a:lnTo>
                    <a:pt x="9940" y="531"/>
                  </a:lnTo>
                  <a:cubicBezTo>
                    <a:pt x="9940" y="237"/>
                    <a:pt x="9703" y="0"/>
                    <a:pt x="9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70"/>
            <p:cNvSpPr/>
            <p:nvPr/>
          </p:nvSpPr>
          <p:spPr>
            <a:xfrm>
              <a:off x="1427700" y="3427100"/>
              <a:ext cx="29275" cy="428100"/>
            </a:xfrm>
            <a:custGeom>
              <a:rect b="b" l="l" r="r" t="t"/>
              <a:pathLst>
                <a:path extrusionOk="0" h="17124" w="1171">
                  <a:moveTo>
                    <a:pt x="1" y="0"/>
                  </a:moveTo>
                  <a:cubicBezTo>
                    <a:pt x="262" y="0"/>
                    <a:pt x="470" y="208"/>
                    <a:pt x="470" y="469"/>
                  </a:cubicBezTo>
                  <a:lnTo>
                    <a:pt x="470" y="16651"/>
                  </a:lnTo>
                  <a:cubicBezTo>
                    <a:pt x="470" y="16912"/>
                    <a:pt x="262" y="17124"/>
                    <a:pt x="1" y="17124"/>
                  </a:cubicBezTo>
                  <a:lnTo>
                    <a:pt x="699" y="17124"/>
                  </a:lnTo>
                  <a:cubicBezTo>
                    <a:pt x="961" y="17124"/>
                    <a:pt x="1170" y="16912"/>
                    <a:pt x="1170" y="16651"/>
                  </a:cubicBezTo>
                  <a:lnTo>
                    <a:pt x="1170" y="469"/>
                  </a:lnTo>
                  <a:cubicBezTo>
                    <a:pt x="1170" y="208"/>
                    <a:pt x="961" y="0"/>
                    <a:pt x="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70"/>
            <p:cNvSpPr/>
            <p:nvPr/>
          </p:nvSpPr>
          <p:spPr>
            <a:xfrm>
              <a:off x="1280975" y="3427100"/>
              <a:ext cx="158500" cy="428100"/>
            </a:xfrm>
            <a:custGeom>
              <a:rect b="b" l="l" r="r" t="t"/>
              <a:pathLst>
                <a:path extrusionOk="0" h="17124" w="6340">
                  <a:moveTo>
                    <a:pt x="472" y="0"/>
                  </a:moveTo>
                  <a:cubicBezTo>
                    <a:pt x="209" y="0"/>
                    <a:pt x="1" y="208"/>
                    <a:pt x="1" y="469"/>
                  </a:cubicBezTo>
                  <a:lnTo>
                    <a:pt x="1" y="16651"/>
                  </a:lnTo>
                  <a:cubicBezTo>
                    <a:pt x="1" y="16912"/>
                    <a:pt x="209" y="17124"/>
                    <a:pt x="472" y="17124"/>
                  </a:cubicBezTo>
                  <a:lnTo>
                    <a:pt x="5870" y="17124"/>
                  </a:lnTo>
                  <a:cubicBezTo>
                    <a:pt x="6131" y="17124"/>
                    <a:pt x="6339" y="16912"/>
                    <a:pt x="6339" y="16651"/>
                  </a:cubicBezTo>
                  <a:lnTo>
                    <a:pt x="6339" y="469"/>
                  </a:lnTo>
                  <a:cubicBezTo>
                    <a:pt x="6339" y="208"/>
                    <a:pt x="6131" y="0"/>
                    <a:pt x="5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70"/>
            <p:cNvSpPr/>
            <p:nvPr/>
          </p:nvSpPr>
          <p:spPr>
            <a:xfrm>
              <a:off x="1117250" y="342250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1"/>
                  </a:moveTo>
                  <a:cubicBezTo>
                    <a:pt x="98" y="1"/>
                    <a:pt x="0" y="98"/>
                    <a:pt x="0" y="221"/>
                  </a:cubicBezTo>
                  <a:lnTo>
                    <a:pt x="0" y="646"/>
                  </a:lnTo>
                  <a:cubicBezTo>
                    <a:pt x="0" y="767"/>
                    <a:pt x="98" y="866"/>
                    <a:pt x="220" y="866"/>
                  </a:cubicBezTo>
                  <a:lnTo>
                    <a:pt x="2304" y="866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70"/>
            <p:cNvSpPr/>
            <p:nvPr/>
          </p:nvSpPr>
          <p:spPr>
            <a:xfrm>
              <a:off x="116117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1"/>
                  </a:moveTo>
                  <a:cubicBezTo>
                    <a:pt x="195" y="1"/>
                    <a:pt x="0" y="194"/>
                    <a:pt x="0" y="433"/>
                  </a:cubicBezTo>
                  <a:cubicBezTo>
                    <a:pt x="0" y="673"/>
                    <a:pt x="195" y="866"/>
                    <a:pt x="433" y="866"/>
                  </a:cubicBezTo>
                  <a:lnTo>
                    <a:pt x="2315" y="866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70"/>
            <p:cNvSpPr/>
            <p:nvPr/>
          </p:nvSpPr>
          <p:spPr>
            <a:xfrm>
              <a:off x="1117250" y="34847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70"/>
            <p:cNvSpPr/>
            <p:nvPr/>
          </p:nvSpPr>
          <p:spPr>
            <a:xfrm>
              <a:off x="116117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5"/>
                    <a:pt x="0" y="435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70"/>
            <p:cNvSpPr/>
            <p:nvPr/>
          </p:nvSpPr>
          <p:spPr>
            <a:xfrm>
              <a:off x="1117250" y="354695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0"/>
                  </a:moveTo>
                  <a:cubicBezTo>
                    <a:pt x="98" y="0"/>
                    <a:pt x="0" y="99"/>
                    <a:pt x="0" y="220"/>
                  </a:cubicBezTo>
                  <a:lnTo>
                    <a:pt x="0" y="645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70"/>
            <p:cNvSpPr/>
            <p:nvPr/>
          </p:nvSpPr>
          <p:spPr>
            <a:xfrm>
              <a:off x="116117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2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70"/>
            <p:cNvSpPr/>
            <p:nvPr/>
          </p:nvSpPr>
          <p:spPr>
            <a:xfrm>
              <a:off x="1117250" y="3609150"/>
              <a:ext cx="57600" cy="21725"/>
            </a:xfrm>
            <a:custGeom>
              <a:rect b="b" l="l" r="r" t="t"/>
              <a:pathLst>
                <a:path extrusionOk="0" h="869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70"/>
            <p:cNvSpPr/>
            <p:nvPr/>
          </p:nvSpPr>
          <p:spPr>
            <a:xfrm>
              <a:off x="116117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433" y="0"/>
                  </a:moveTo>
                  <a:cubicBezTo>
                    <a:pt x="195" y="0"/>
                    <a:pt x="0" y="195"/>
                    <a:pt x="0" y="434"/>
                  </a:cubicBezTo>
                  <a:cubicBezTo>
                    <a:pt x="0" y="673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70"/>
            <p:cNvSpPr/>
            <p:nvPr/>
          </p:nvSpPr>
          <p:spPr>
            <a:xfrm>
              <a:off x="1117250" y="3671375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1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70"/>
            <p:cNvSpPr/>
            <p:nvPr/>
          </p:nvSpPr>
          <p:spPr>
            <a:xfrm>
              <a:off x="116117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4"/>
                    <a:pt x="0" y="434"/>
                  </a:cubicBezTo>
                  <a:cubicBezTo>
                    <a:pt x="0" y="674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70"/>
            <p:cNvSpPr/>
            <p:nvPr/>
          </p:nvSpPr>
          <p:spPr>
            <a:xfrm>
              <a:off x="1117250" y="37336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70"/>
            <p:cNvSpPr/>
            <p:nvPr/>
          </p:nvSpPr>
          <p:spPr>
            <a:xfrm>
              <a:off x="116117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4"/>
                    <a:pt x="0" y="434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70"/>
            <p:cNvSpPr/>
            <p:nvPr/>
          </p:nvSpPr>
          <p:spPr>
            <a:xfrm>
              <a:off x="1117250" y="37958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1"/>
                    <a:pt x="0" y="222"/>
                  </a:cubicBezTo>
                  <a:lnTo>
                    <a:pt x="0" y="647"/>
                  </a:lnTo>
                  <a:cubicBezTo>
                    <a:pt x="0" y="770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70"/>
            <p:cNvSpPr/>
            <p:nvPr/>
          </p:nvSpPr>
          <p:spPr>
            <a:xfrm>
              <a:off x="116117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6"/>
                    <a:pt x="0" y="435"/>
                  </a:cubicBezTo>
                  <a:cubicBezTo>
                    <a:pt x="0" y="675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70"/>
            <p:cNvSpPr/>
            <p:nvPr/>
          </p:nvSpPr>
          <p:spPr>
            <a:xfrm>
              <a:off x="1117250" y="385805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70"/>
            <p:cNvSpPr/>
            <p:nvPr/>
          </p:nvSpPr>
          <p:spPr>
            <a:xfrm>
              <a:off x="116117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3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2" name="Google Shape;1692;p70"/>
          <p:cNvSpPr/>
          <p:nvPr/>
        </p:nvSpPr>
        <p:spPr>
          <a:xfrm>
            <a:off x="48044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3" name="Google Shape;1693;p70"/>
          <p:cNvSpPr/>
          <p:nvPr/>
        </p:nvSpPr>
        <p:spPr>
          <a:xfrm>
            <a:off x="522615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70"/>
          <p:cNvSpPr/>
          <p:nvPr/>
        </p:nvSpPr>
        <p:spPr>
          <a:xfrm>
            <a:off x="56479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p71"/>
          <p:cNvSpPr txBox="1"/>
          <p:nvPr>
            <p:ph type="title"/>
          </p:nvPr>
        </p:nvSpPr>
        <p:spPr>
          <a:xfrm>
            <a:off x="3998275" y="733050"/>
            <a:ext cx="4432500" cy="19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697" name="Google Shape;1697;p71"/>
          <p:cNvGrpSpPr/>
          <p:nvPr/>
        </p:nvGrpSpPr>
        <p:grpSpPr>
          <a:xfrm>
            <a:off x="-20600" y="-27350"/>
            <a:ext cx="2928450" cy="4001260"/>
            <a:chOff x="-20600" y="-27350"/>
            <a:chExt cx="2928450" cy="4001260"/>
          </a:xfrm>
        </p:grpSpPr>
        <p:grpSp>
          <p:nvGrpSpPr>
            <p:cNvPr id="1698" name="Google Shape;1698;p71"/>
            <p:cNvGrpSpPr/>
            <p:nvPr/>
          </p:nvGrpSpPr>
          <p:grpSpPr>
            <a:xfrm>
              <a:off x="-20600" y="-27350"/>
              <a:ext cx="2928450" cy="4001260"/>
              <a:chOff x="-20600" y="-27350"/>
              <a:chExt cx="2928450" cy="4001260"/>
            </a:xfrm>
          </p:grpSpPr>
          <p:sp>
            <p:nvSpPr>
              <p:cNvPr id="1699" name="Google Shape;1699;p71"/>
              <p:cNvSpPr/>
              <p:nvPr/>
            </p:nvSpPr>
            <p:spPr>
              <a:xfrm>
                <a:off x="317300" y="-27350"/>
                <a:ext cx="2590550" cy="4001250"/>
              </a:xfrm>
              <a:custGeom>
                <a:rect b="b" l="l" r="r" t="t"/>
                <a:pathLst>
                  <a:path extrusionOk="0" h="160050" w="103622">
                    <a:moveTo>
                      <a:pt x="103622" y="0"/>
                    </a:moveTo>
                    <a:lnTo>
                      <a:pt x="103622" y="8207"/>
                    </a:lnTo>
                    <a:lnTo>
                      <a:pt x="94730" y="17098"/>
                    </a:lnTo>
                    <a:lnTo>
                      <a:pt x="9507" y="17098"/>
                    </a:lnTo>
                    <a:lnTo>
                      <a:pt x="0" y="26606"/>
                    </a:lnTo>
                    <a:lnTo>
                      <a:pt x="0" y="160050"/>
                    </a:lnTo>
                    <a:lnTo>
                      <a:pt x="40697" y="160050"/>
                    </a:lnTo>
                  </a:path>
                </a:pathLst>
              </a:custGeom>
              <a:noFill/>
              <a:ln cap="flat" cmpd="sng" w="2857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cxnSp>
            <p:nvCxnSpPr>
              <p:cNvPr id="1700" name="Google Shape;1700;p71"/>
              <p:cNvCxnSpPr/>
              <p:nvPr/>
            </p:nvCxnSpPr>
            <p:spPr>
              <a:xfrm rot="10800000">
                <a:off x="-6725" y="1429500"/>
                <a:ext cx="328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1" name="Google Shape;1701;p71"/>
              <p:cNvCxnSpPr/>
              <p:nvPr/>
            </p:nvCxnSpPr>
            <p:spPr>
              <a:xfrm rot="10800000">
                <a:off x="-6725" y="1577278"/>
                <a:ext cx="328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2" name="Google Shape;1702;p71"/>
              <p:cNvCxnSpPr/>
              <p:nvPr/>
            </p:nvCxnSpPr>
            <p:spPr>
              <a:xfrm rot="10800000">
                <a:off x="-6725" y="1973275"/>
                <a:ext cx="328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3" name="Google Shape;1703;p71"/>
              <p:cNvCxnSpPr/>
              <p:nvPr/>
            </p:nvCxnSpPr>
            <p:spPr>
              <a:xfrm rot="10800000">
                <a:off x="-20600" y="3973910"/>
                <a:ext cx="3489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704" name="Google Shape;1704;p71"/>
            <p:cNvGrpSpPr/>
            <p:nvPr/>
          </p:nvGrpSpPr>
          <p:grpSpPr>
            <a:xfrm>
              <a:off x="117403" y="2676124"/>
              <a:ext cx="346379" cy="411944"/>
              <a:chOff x="1117250" y="3390825"/>
              <a:chExt cx="420925" cy="500600"/>
            </a:xfrm>
          </p:grpSpPr>
          <p:sp>
            <p:nvSpPr>
              <p:cNvPr id="1705" name="Google Shape;1705;p71"/>
              <p:cNvSpPr/>
              <p:nvPr/>
            </p:nvSpPr>
            <p:spPr>
              <a:xfrm>
                <a:off x="1491525" y="3422500"/>
                <a:ext cx="46650" cy="21675"/>
              </a:xfrm>
              <a:custGeom>
                <a:rect b="b" l="l" r="r" t="t"/>
                <a:pathLst>
                  <a:path extrusionOk="0" h="867" w="1866">
                    <a:moveTo>
                      <a:pt x="0" y="1"/>
                    </a:moveTo>
                    <a:lnTo>
                      <a:pt x="0" y="866"/>
                    </a:lnTo>
                    <a:lnTo>
                      <a:pt x="1645" y="866"/>
                    </a:lnTo>
                    <a:cubicBezTo>
                      <a:pt x="1766" y="866"/>
                      <a:pt x="1865" y="767"/>
                      <a:pt x="1865" y="646"/>
                    </a:cubicBezTo>
                    <a:lnTo>
                      <a:pt x="1865" y="221"/>
                    </a:lnTo>
                    <a:cubicBezTo>
                      <a:pt x="1865" y="98"/>
                      <a:pt x="1766" y="1"/>
                      <a:pt x="16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71"/>
              <p:cNvSpPr/>
              <p:nvPr/>
            </p:nvSpPr>
            <p:spPr>
              <a:xfrm>
                <a:off x="1447325" y="3422500"/>
                <a:ext cx="57875" cy="21675"/>
              </a:xfrm>
              <a:custGeom>
                <a:rect b="b" l="l" r="r" t="t"/>
                <a:pathLst>
                  <a:path extrusionOk="0" h="867" w="2315">
                    <a:moveTo>
                      <a:pt x="0" y="1"/>
                    </a:moveTo>
                    <a:lnTo>
                      <a:pt x="0" y="866"/>
                    </a:lnTo>
                    <a:lnTo>
                      <a:pt x="1881" y="866"/>
                    </a:lnTo>
                    <a:cubicBezTo>
                      <a:pt x="2120" y="866"/>
                      <a:pt x="2315" y="673"/>
                      <a:pt x="2315" y="433"/>
                    </a:cubicBezTo>
                    <a:cubicBezTo>
                      <a:pt x="2315" y="194"/>
                      <a:pt x="2120" y="1"/>
                      <a:pt x="18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71"/>
              <p:cNvSpPr/>
              <p:nvPr/>
            </p:nvSpPr>
            <p:spPr>
              <a:xfrm>
                <a:off x="1491525" y="3484700"/>
                <a:ext cx="46650" cy="21700"/>
              </a:xfrm>
              <a:custGeom>
                <a:rect b="b" l="l" r="r" t="t"/>
                <a:pathLst>
                  <a:path extrusionOk="0" h="868" w="1866">
                    <a:moveTo>
                      <a:pt x="0" y="1"/>
                    </a:moveTo>
                    <a:lnTo>
                      <a:pt x="0" y="868"/>
                    </a:lnTo>
                    <a:lnTo>
                      <a:pt x="1645" y="868"/>
                    </a:lnTo>
                    <a:cubicBezTo>
                      <a:pt x="1766" y="868"/>
                      <a:pt x="1865" y="769"/>
                      <a:pt x="1865" y="647"/>
                    </a:cubicBezTo>
                    <a:lnTo>
                      <a:pt x="1865" y="221"/>
                    </a:lnTo>
                    <a:cubicBezTo>
                      <a:pt x="1865" y="100"/>
                      <a:pt x="1766" y="1"/>
                      <a:pt x="16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71"/>
              <p:cNvSpPr/>
              <p:nvPr/>
            </p:nvSpPr>
            <p:spPr>
              <a:xfrm>
                <a:off x="1447325" y="34847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0" y="1"/>
                    </a:moveTo>
                    <a:lnTo>
                      <a:pt x="0" y="868"/>
                    </a:lnTo>
                    <a:lnTo>
                      <a:pt x="1881" y="868"/>
                    </a:lnTo>
                    <a:cubicBezTo>
                      <a:pt x="2120" y="868"/>
                      <a:pt x="2315" y="674"/>
                      <a:pt x="2315" y="435"/>
                    </a:cubicBezTo>
                    <a:cubicBezTo>
                      <a:pt x="2315" y="195"/>
                      <a:pt x="2120" y="1"/>
                      <a:pt x="18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71"/>
              <p:cNvSpPr/>
              <p:nvPr/>
            </p:nvSpPr>
            <p:spPr>
              <a:xfrm>
                <a:off x="1491525" y="3546950"/>
                <a:ext cx="46650" cy="21675"/>
              </a:xfrm>
              <a:custGeom>
                <a:rect b="b" l="l" r="r" t="t"/>
                <a:pathLst>
                  <a:path extrusionOk="0" h="867" w="1866">
                    <a:moveTo>
                      <a:pt x="0" y="0"/>
                    </a:moveTo>
                    <a:lnTo>
                      <a:pt x="0" y="867"/>
                    </a:lnTo>
                    <a:lnTo>
                      <a:pt x="1645" y="867"/>
                    </a:lnTo>
                    <a:cubicBezTo>
                      <a:pt x="1766" y="867"/>
                      <a:pt x="1865" y="768"/>
                      <a:pt x="1865" y="645"/>
                    </a:cubicBezTo>
                    <a:lnTo>
                      <a:pt x="1865" y="220"/>
                    </a:lnTo>
                    <a:cubicBezTo>
                      <a:pt x="1865" y="99"/>
                      <a:pt x="1766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71"/>
              <p:cNvSpPr/>
              <p:nvPr/>
            </p:nvSpPr>
            <p:spPr>
              <a:xfrm>
                <a:off x="1447325" y="3546950"/>
                <a:ext cx="57875" cy="21675"/>
              </a:xfrm>
              <a:custGeom>
                <a:rect b="b" l="l" r="r" t="t"/>
                <a:pathLst>
                  <a:path extrusionOk="0" h="867" w="2315">
                    <a:moveTo>
                      <a:pt x="0" y="0"/>
                    </a:moveTo>
                    <a:lnTo>
                      <a:pt x="0" y="867"/>
                    </a:lnTo>
                    <a:lnTo>
                      <a:pt x="1881" y="867"/>
                    </a:lnTo>
                    <a:cubicBezTo>
                      <a:pt x="2120" y="867"/>
                      <a:pt x="2315" y="672"/>
                      <a:pt x="2315" y="433"/>
                    </a:cubicBezTo>
                    <a:cubicBezTo>
                      <a:pt x="2315" y="195"/>
                      <a:pt x="2120" y="0"/>
                      <a:pt x="18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71"/>
              <p:cNvSpPr/>
              <p:nvPr/>
            </p:nvSpPr>
            <p:spPr>
              <a:xfrm>
                <a:off x="1491525" y="3609150"/>
                <a:ext cx="46650" cy="21725"/>
              </a:xfrm>
              <a:custGeom>
                <a:rect b="b" l="l" r="r" t="t"/>
                <a:pathLst>
                  <a:path extrusionOk="0" h="869" w="1866">
                    <a:moveTo>
                      <a:pt x="0" y="0"/>
                    </a:moveTo>
                    <a:lnTo>
                      <a:pt x="0" y="868"/>
                    </a:lnTo>
                    <a:lnTo>
                      <a:pt x="1645" y="868"/>
                    </a:lnTo>
                    <a:cubicBezTo>
                      <a:pt x="1766" y="868"/>
                      <a:pt x="1865" y="769"/>
                      <a:pt x="1865" y="647"/>
                    </a:cubicBezTo>
                    <a:lnTo>
                      <a:pt x="1865" y="222"/>
                    </a:lnTo>
                    <a:cubicBezTo>
                      <a:pt x="1865" y="99"/>
                      <a:pt x="1766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71"/>
              <p:cNvSpPr/>
              <p:nvPr/>
            </p:nvSpPr>
            <p:spPr>
              <a:xfrm>
                <a:off x="1447325" y="3609150"/>
                <a:ext cx="57875" cy="21725"/>
              </a:xfrm>
              <a:custGeom>
                <a:rect b="b" l="l" r="r" t="t"/>
                <a:pathLst>
                  <a:path extrusionOk="0" h="869" w="2315">
                    <a:moveTo>
                      <a:pt x="0" y="0"/>
                    </a:moveTo>
                    <a:lnTo>
                      <a:pt x="0" y="868"/>
                    </a:lnTo>
                    <a:lnTo>
                      <a:pt x="1881" y="868"/>
                    </a:lnTo>
                    <a:cubicBezTo>
                      <a:pt x="2120" y="868"/>
                      <a:pt x="2315" y="673"/>
                      <a:pt x="2315" y="434"/>
                    </a:cubicBezTo>
                    <a:cubicBezTo>
                      <a:pt x="2315" y="195"/>
                      <a:pt x="2120" y="0"/>
                      <a:pt x="18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71"/>
              <p:cNvSpPr/>
              <p:nvPr/>
            </p:nvSpPr>
            <p:spPr>
              <a:xfrm>
                <a:off x="1491525" y="3671375"/>
                <a:ext cx="46650" cy="21700"/>
              </a:xfrm>
              <a:custGeom>
                <a:rect b="b" l="l" r="r" t="t"/>
                <a:pathLst>
                  <a:path extrusionOk="0" h="868" w="1866">
                    <a:moveTo>
                      <a:pt x="0" y="0"/>
                    </a:moveTo>
                    <a:lnTo>
                      <a:pt x="0" y="867"/>
                    </a:lnTo>
                    <a:lnTo>
                      <a:pt x="1645" y="867"/>
                    </a:lnTo>
                    <a:cubicBezTo>
                      <a:pt x="1766" y="867"/>
                      <a:pt x="1865" y="768"/>
                      <a:pt x="1865" y="647"/>
                    </a:cubicBezTo>
                    <a:lnTo>
                      <a:pt x="1865" y="221"/>
                    </a:lnTo>
                    <a:cubicBezTo>
                      <a:pt x="1865" y="99"/>
                      <a:pt x="1766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71"/>
              <p:cNvSpPr/>
              <p:nvPr/>
            </p:nvSpPr>
            <p:spPr>
              <a:xfrm>
                <a:off x="1447325" y="3671375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0" y="0"/>
                    </a:moveTo>
                    <a:lnTo>
                      <a:pt x="0" y="867"/>
                    </a:lnTo>
                    <a:lnTo>
                      <a:pt x="1881" y="867"/>
                    </a:lnTo>
                    <a:cubicBezTo>
                      <a:pt x="2120" y="867"/>
                      <a:pt x="2315" y="674"/>
                      <a:pt x="2315" y="434"/>
                    </a:cubicBezTo>
                    <a:cubicBezTo>
                      <a:pt x="2315" y="194"/>
                      <a:pt x="2120" y="0"/>
                      <a:pt x="18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71"/>
              <p:cNvSpPr/>
              <p:nvPr/>
            </p:nvSpPr>
            <p:spPr>
              <a:xfrm>
                <a:off x="1491525" y="3733600"/>
                <a:ext cx="46650" cy="21700"/>
              </a:xfrm>
              <a:custGeom>
                <a:rect b="b" l="l" r="r" t="t"/>
                <a:pathLst>
                  <a:path extrusionOk="0" h="868" w="1866">
                    <a:moveTo>
                      <a:pt x="0" y="1"/>
                    </a:moveTo>
                    <a:lnTo>
                      <a:pt x="0" y="868"/>
                    </a:lnTo>
                    <a:lnTo>
                      <a:pt x="1645" y="868"/>
                    </a:lnTo>
                    <a:cubicBezTo>
                      <a:pt x="1766" y="868"/>
                      <a:pt x="1865" y="769"/>
                      <a:pt x="1865" y="647"/>
                    </a:cubicBezTo>
                    <a:lnTo>
                      <a:pt x="1865" y="221"/>
                    </a:lnTo>
                    <a:cubicBezTo>
                      <a:pt x="1865" y="100"/>
                      <a:pt x="1766" y="1"/>
                      <a:pt x="16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71"/>
              <p:cNvSpPr/>
              <p:nvPr/>
            </p:nvSpPr>
            <p:spPr>
              <a:xfrm>
                <a:off x="1447325" y="37336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0" y="1"/>
                    </a:moveTo>
                    <a:lnTo>
                      <a:pt x="0" y="868"/>
                    </a:lnTo>
                    <a:lnTo>
                      <a:pt x="1881" y="868"/>
                    </a:lnTo>
                    <a:cubicBezTo>
                      <a:pt x="2120" y="868"/>
                      <a:pt x="2315" y="674"/>
                      <a:pt x="2315" y="434"/>
                    </a:cubicBezTo>
                    <a:cubicBezTo>
                      <a:pt x="2315" y="194"/>
                      <a:pt x="2120" y="1"/>
                      <a:pt x="18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71"/>
              <p:cNvSpPr/>
              <p:nvPr/>
            </p:nvSpPr>
            <p:spPr>
              <a:xfrm>
                <a:off x="1491525" y="3795800"/>
                <a:ext cx="46650" cy="21700"/>
              </a:xfrm>
              <a:custGeom>
                <a:rect b="b" l="l" r="r" t="t"/>
                <a:pathLst>
                  <a:path extrusionOk="0" h="868" w="1866">
                    <a:moveTo>
                      <a:pt x="0" y="1"/>
                    </a:moveTo>
                    <a:lnTo>
                      <a:pt x="0" y="868"/>
                    </a:lnTo>
                    <a:lnTo>
                      <a:pt x="1645" y="868"/>
                    </a:lnTo>
                    <a:cubicBezTo>
                      <a:pt x="1766" y="868"/>
                      <a:pt x="1865" y="770"/>
                      <a:pt x="1865" y="647"/>
                    </a:cubicBezTo>
                    <a:lnTo>
                      <a:pt x="1865" y="222"/>
                    </a:lnTo>
                    <a:cubicBezTo>
                      <a:pt x="1865" y="101"/>
                      <a:pt x="1766" y="1"/>
                      <a:pt x="16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71"/>
              <p:cNvSpPr/>
              <p:nvPr/>
            </p:nvSpPr>
            <p:spPr>
              <a:xfrm>
                <a:off x="1447325" y="37958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0" y="1"/>
                    </a:moveTo>
                    <a:lnTo>
                      <a:pt x="0" y="868"/>
                    </a:lnTo>
                    <a:lnTo>
                      <a:pt x="1881" y="868"/>
                    </a:lnTo>
                    <a:cubicBezTo>
                      <a:pt x="2120" y="868"/>
                      <a:pt x="2315" y="675"/>
                      <a:pt x="2315" y="435"/>
                    </a:cubicBezTo>
                    <a:cubicBezTo>
                      <a:pt x="2315" y="196"/>
                      <a:pt x="2120" y="1"/>
                      <a:pt x="18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71"/>
              <p:cNvSpPr/>
              <p:nvPr/>
            </p:nvSpPr>
            <p:spPr>
              <a:xfrm>
                <a:off x="1491525" y="3858050"/>
                <a:ext cx="46650" cy="21700"/>
              </a:xfrm>
              <a:custGeom>
                <a:rect b="b" l="l" r="r" t="t"/>
                <a:pathLst>
                  <a:path extrusionOk="0" h="868" w="1866">
                    <a:moveTo>
                      <a:pt x="0" y="0"/>
                    </a:moveTo>
                    <a:lnTo>
                      <a:pt x="0" y="867"/>
                    </a:lnTo>
                    <a:lnTo>
                      <a:pt x="1645" y="867"/>
                    </a:lnTo>
                    <a:cubicBezTo>
                      <a:pt x="1766" y="867"/>
                      <a:pt x="1865" y="768"/>
                      <a:pt x="1865" y="647"/>
                    </a:cubicBezTo>
                    <a:lnTo>
                      <a:pt x="1865" y="222"/>
                    </a:lnTo>
                    <a:cubicBezTo>
                      <a:pt x="1865" y="99"/>
                      <a:pt x="1766" y="0"/>
                      <a:pt x="16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71"/>
              <p:cNvSpPr/>
              <p:nvPr/>
            </p:nvSpPr>
            <p:spPr>
              <a:xfrm>
                <a:off x="1447325" y="385805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0" y="0"/>
                    </a:moveTo>
                    <a:lnTo>
                      <a:pt x="0" y="867"/>
                    </a:lnTo>
                    <a:lnTo>
                      <a:pt x="1881" y="867"/>
                    </a:lnTo>
                    <a:cubicBezTo>
                      <a:pt x="2120" y="867"/>
                      <a:pt x="2315" y="673"/>
                      <a:pt x="2315" y="433"/>
                    </a:cubicBezTo>
                    <a:cubicBezTo>
                      <a:pt x="2315" y="195"/>
                      <a:pt x="2120" y="0"/>
                      <a:pt x="18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71"/>
              <p:cNvSpPr/>
              <p:nvPr/>
            </p:nvSpPr>
            <p:spPr>
              <a:xfrm>
                <a:off x="1188100" y="3390825"/>
                <a:ext cx="248525" cy="500600"/>
              </a:xfrm>
              <a:custGeom>
                <a:rect b="b" l="l" r="r" t="t"/>
                <a:pathLst>
                  <a:path extrusionOk="0" h="20024" w="9941">
                    <a:moveTo>
                      <a:pt x="533" y="0"/>
                    </a:moveTo>
                    <a:cubicBezTo>
                      <a:pt x="238" y="0"/>
                      <a:pt x="0" y="237"/>
                      <a:pt x="0" y="531"/>
                    </a:cubicBezTo>
                    <a:lnTo>
                      <a:pt x="0" y="19493"/>
                    </a:lnTo>
                    <a:cubicBezTo>
                      <a:pt x="0" y="19786"/>
                      <a:pt x="238" y="20023"/>
                      <a:pt x="533" y="20023"/>
                    </a:cubicBezTo>
                    <a:lnTo>
                      <a:pt x="9410" y="20023"/>
                    </a:lnTo>
                    <a:cubicBezTo>
                      <a:pt x="9704" y="20023"/>
                      <a:pt x="9941" y="19786"/>
                      <a:pt x="9941" y="19493"/>
                    </a:cubicBezTo>
                    <a:lnTo>
                      <a:pt x="9941" y="531"/>
                    </a:lnTo>
                    <a:cubicBezTo>
                      <a:pt x="9941" y="237"/>
                      <a:pt x="9704" y="0"/>
                      <a:pt x="94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71"/>
              <p:cNvSpPr/>
              <p:nvPr/>
            </p:nvSpPr>
            <p:spPr>
              <a:xfrm>
                <a:off x="1244700" y="3390825"/>
                <a:ext cx="248525" cy="500600"/>
              </a:xfrm>
              <a:custGeom>
                <a:rect b="b" l="l" r="r" t="t"/>
                <a:pathLst>
                  <a:path extrusionOk="0" h="20024" w="9941">
                    <a:moveTo>
                      <a:pt x="533" y="0"/>
                    </a:moveTo>
                    <a:cubicBezTo>
                      <a:pt x="239" y="0"/>
                      <a:pt x="1" y="237"/>
                      <a:pt x="1" y="531"/>
                    </a:cubicBezTo>
                    <a:lnTo>
                      <a:pt x="1" y="19493"/>
                    </a:lnTo>
                    <a:cubicBezTo>
                      <a:pt x="1" y="19786"/>
                      <a:pt x="239" y="20023"/>
                      <a:pt x="533" y="20023"/>
                    </a:cubicBezTo>
                    <a:lnTo>
                      <a:pt x="9409" y="20023"/>
                    </a:lnTo>
                    <a:cubicBezTo>
                      <a:pt x="9703" y="20023"/>
                      <a:pt x="9940" y="19786"/>
                      <a:pt x="9940" y="19493"/>
                    </a:cubicBezTo>
                    <a:lnTo>
                      <a:pt x="9940" y="531"/>
                    </a:lnTo>
                    <a:cubicBezTo>
                      <a:pt x="9940" y="237"/>
                      <a:pt x="9703" y="0"/>
                      <a:pt x="9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71"/>
              <p:cNvSpPr/>
              <p:nvPr/>
            </p:nvSpPr>
            <p:spPr>
              <a:xfrm>
                <a:off x="1427700" y="3427100"/>
                <a:ext cx="29275" cy="428100"/>
              </a:xfrm>
              <a:custGeom>
                <a:rect b="b" l="l" r="r" t="t"/>
                <a:pathLst>
                  <a:path extrusionOk="0" h="17124" w="1171">
                    <a:moveTo>
                      <a:pt x="1" y="0"/>
                    </a:moveTo>
                    <a:cubicBezTo>
                      <a:pt x="262" y="0"/>
                      <a:pt x="470" y="208"/>
                      <a:pt x="470" y="469"/>
                    </a:cubicBezTo>
                    <a:lnTo>
                      <a:pt x="470" y="16651"/>
                    </a:lnTo>
                    <a:cubicBezTo>
                      <a:pt x="470" y="16912"/>
                      <a:pt x="262" y="17124"/>
                      <a:pt x="1" y="17124"/>
                    </a:cubicBezTo>
                    <a:lnTo>
                      <a:pt x="699" y="17124"/>
                    </a:lnTo>
                    <a:cubicBezTo>
                      <a:pt x="961" y="17124"/>
                      <a:pt x="1170" y="16912"/>
                      <a:pt x="1170" y="16651"/>
                    </a:cubicBezTo>
                    <a:lnTo>
                      <a:pt x="1170" y="469"/>
                    </a:lnTo>
                    <a:cubicBezTo>
                      <a:pt x="1170" y="208"/>
                      <a:pt x="961" y="0"/>
                      <a:pt x="6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71"/>
              <p:cNvSpPr/>
              <p:nvPr/>
            </p:nvSpPr>
            <p:spPr>
              <a:xfrm>
                <a:off x="1280975" y="3427100"/>
                <a:ext cx="158500" cy="428100"/>
              </a:xfrm>
              <a:custGeom>
                <a:rect b="b" l="l" r="r" t="t"/>
                <a:pathLst>
                  <a:path extrusionOk="0" h="17124" w="6340">
                    <a:moveTo>
                      <a:pt x="472" y="0"/>
                    </a:moveTo>
                    <a:cubicBezTo>
                      <a:pt x="209" y="0"/>
                      <a:pt x="1" y="208"/>
                      <a:pt x="1" y="469"/>
                    </a:cubicBezTo>
                    <a:lnTo>
                      <a:pt x="1" y="16651"/>
                    </a:lnTo>
                    <a:cubicBezTo>
                      <a:pt x="1" y="16912"/>
                      <a:pt x="209" y="17124"/>
                      <a:pt x="472" y="17124"/>
                    </a:cubicBezTo>
                    <a:lnTo>
                      <a:pt x="5870" y="17124"/>
                    </a:lnTo>
                    <a:cubicBezTo>
                      <a:pt x="6131" y="17124"/>
                      <a:pt x="6339" y="16912"/>
                      <a:pt x="6339" y="16651"/>
                    </a:cubicBezTo>
                    <a:lnTo>
                      <a:pt x="6339" y="469"/>
                    </a:lnTo>
                    <a:cubicBezTo>
                      <a:pt x="6339" y="208"/>
                      <a:pt x="6131" y="0"/>
                      <a:pt x="58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71"/>
              <p:cNvSpPr/>
              <p:nvPr/>
            </p:nvSpPr>
            <p:spPr>
              <a:xfrm>
                <a:off x="1117250" y="3422500"/>
                <a:ext cx="57600" cy="21675"/>
              </a:xfrm>
              <a:custGeom>
                <a:rect b="b" l="l" r="r" t="t"/>
                <a:pathLst>
                  <a:path extrusionOk="0" h="867" w="2304">
                    <a:moveTo>
                      <a:pt x="220" y="1"/>
                    </a:moveTo>
                    <a:cubicBezTo>
                      <a:pt x="98" y="1"/>
                      <a:pt x="0" y="98"/>
                      <a:pt x="0" y="221"/>
                    </a:cubicBezTo>
                    <a:lnTo>
                      <a:pt x="0" y="646"/>
                    </a:lnTo>
                    <a:cubicBezTo>
                      <a:pt x="0" y="767"/>
                      <a:pt x="98" y="866"/>
                      <a:pt x="220" y="866"/>
                    </a:cubicBezTo>
                    <a:lnTo>
                      <a:pt x="2304" y="866"/>
                    </a:lnTo>
                    <a:lnTo>
                      <a:pt x="23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71"/>
              <p:cNvSpPr/>
              <p:nvPr/>
            </p:nvSpPr>
            <p:spPr>
              <a:xfrm>
                <a:off x="1161175" y="3422500"/>
                <a:ext cx="57875" cy="21675"/>
              </a:xfrm>
              <a:custGeom>
                <a:rect b="b" l="l" r="r" t="t"/>
                <a:pathLst>
                  <a:path extrusionOk="0" h="867" w="2315">
                    <a:moveTo>
                      <a:pt x="433" y="1"/>
                    </a:moveTo>
                    <a:cubicBezTo>
                      <a:pt x="195" y="1"/>
                      <a:pt x="0" y="194"/>
                      <a:pt x="0" y="433"/>
                    </a:cubicBezTo>
                    <a:cubicBezTo>
                      <a:pt x="0" y="673"/>
                      <a:pt x="195" y="866"/>
                      <a:pt x="433" y="866"/>
                    </a:cubicBezTo>
                    <a:lnTo>
                      <a:pt x="2315" y="866"/>
                    </a:lnTo>
                    <a:lnTo>
                      <a:pt x="23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71"/>
              <p:cNvSpPr/>
              <p:nvPr/>
            </p:nvSpPr>
            <p:spPr>
              <a:xfrm>
                <a:off x="1117250" y="3484700"/>
                <a:ext cx="57600" cy="21700"/>
              </a:xfrm>
              <a:custGeom>
                <a:rect b="b" l="l" r="r" t="t"/>
                <a:pathLst>
                  <a:path extrusionOk="0" h="868" w="2304">
                    <a:moveTo>
                      <a:pt x="220" y="1"/>
                    </a:moveTo>
                    <a:cubicBezTo>
                      <a:pt x="98" y="1"/>
                      <a:pt x="0" y="100"/>
                      <a:pt x="0" y="221"/>
                    </a:cubicBezTo>
                    <a:lnTo>
                      <a:pt x="0" y="647"/>
                    </a:lnTo>
                    <a:cubicBezTo>
                      <a:pt x="0" y="769"/>
                      <a:pt x="98" y="868"/>
                      <a:pt x="220" y="868"/>
                    </a:cubicBezTo>
                    <a:lnTo>
                      <a:pt x="2304" y="868"/>
                    </a:lnTo>
                    <a:lnTo>
                      <a:pt x="23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71"/>
              <p:cNvSpPr/>
              <p:nvPr/>
            </p:nvSpPr>
            <p:spPr>
              <a:xfrm>
                <a:off x="1161175" y="34847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433" y="1"/>
                    </a:moveTo>
                    <a:cubicBezTo>
                      <a:pt x="195" y="1"/>
                      <a:pt x="0" y="195"/>
                      <a:pt x="0" y="435"/>
                    </a:cubicBezTo>
                    <a:cubicBezTo>
                      <a:pt x="0" y="674"/>
                      <a:pt x="195" y="868"/>
                      <a:pt x="433" y="868"/>
                    </a:cubicBezTo>
                    <a:lnTo>
                      <a:pt x="2315" y="868"/>
                    </a:lnTo>
                    <a:lnTo>
                      <a:pt x="23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71"/>
              <p:cNvSpPr/>
              <p:nvPr/>
            </p:nvSpPr>
            <p:spPr>
              <a:xfrm>
                <a:off x="1117250" y="3546950"/>
                <a:ext cx="57600" cy="21675"/>
              </a:xfrm>
              <a:custGeom>
                <a:rect b="b" l="l" r="r" t="t"/>
                <a:pathLst>
                  <a:path extrusionOk="0" h="867" w="2304">
                    <a:moveTo>
                      <a:pt x="220" y="0"/>
                    </a:moveTo>
                    <a:cubicBezTo>
                      <a:pt x="98" y="0"/>
                      <a:pt x="0" y="99"/>
                      <a:pt x="0" y="220"/>
                    </a:cubicBezTo>
                    <a:lnTo>
                      <a:pt x="0" y="645"/>
                    </a:lnTo>
                    <a:cubicBezTo>
                      <a:pt x="0" y="768"/>
                      <a:pt x="98" y="867"/>
                      <a:pt x="220" y="867"/>
                    </a:cubicBezTo>
                    <a:lnTo>
                      <a:pt x="2304" y="867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71"/>
              <p:cNvSpPr/>
              <p:nvPr/>
            </p:nvSpPr>
            <p:spPr>
              <a:xfrm>
                <a:off x="1161175" y="3546950"/>
                <a:ext cx="57875" cy="21675"/>
              </a:xfrm>
              <a:custGeom>
                <a:rect b="b" l="l" r="r" t="t"/>
                <a:pathLst>
                  <a:path extrusionOk="0" h="867" w="2315">
                    <a:moveTo>
                      <a:pt x="433" y="0"/>
                    </a:moveTo>
                    <a:cubicBezTo>
                      <a:pt x="195" y="0"/>
                      <a:pt x="0" y="195"/>
                      <a:pt x="0" y="433"/>
                    </a:cubicBezTo>
                    <a:cubicBezTo>
                      <a:pt x="0" y="672"/>
                      <a:pt x="195" y="867"/>
                      <a:pt x="433" y="867"/>
                    </a:cubicBezTo>
                    <a:lnTo>
                      <a:pt x="2315" y="867"/>
                    </a:lnTo>
                    <a:lnTo>
                      <a:pt x="2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71"/>
              <p:cNvSpPr/>
              <p:nvPr/>
            </p:nvSpPr>
            <p:spPr>
              <a:xfrm>
                <a:off x="1117250" y="3609150"/>
                <a:ext cx="57600" cy="21725"/>
              </a:xfrm>
              <a:custGeom>
                <a:rect b="b" l="l" r="r" t="t"/>
                <a:pathLst>
                  <a:path extrusionOk="0" h="869" w="2304">
                    <a:moveTo>
                      <a:pt x="220" y="0"/>
                    </a:moveTo>
                    <a:cubicBezTo>
                      <a:pt x="98" y="0"/>
                      <a:pt x="0" y="99"/>
                      <a:pt x="0" y="222"/>
                    </a:cubicBezTo>
                    <a:lnTo>
                      <a:pt x="0" y="647"/>
                    </a:lnTo>
                    <a:cubicBezTo>
                      <a:pt x="0" y="769"/>
                      <a:pt x="98" y="868"/>
                      <a:pt x="220" y="868"/>
                    </a:cubicBezTo>
                    <a:lnTo>
                      <a:pt x="2304" y="868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71"/>
              <p:cNvSpPr/>
              <p:nvPr/>
            </p:nvSpPr>
            <p:spPr>
              <a:xfrm>
                <a:off x="1161175" y="3609150"/>
                <a:ext cx="57875" cy="21725"/>
              </a:xfrm>
              <a:custGeom>
                <a:rect b="b" l="l" r="r" t="t"/>
                <a:pathLst>
                  <a:path extrusionOk="0" h="869" w="2315">
                    <a:moveTo>
                      <a:pt x="433" y="0"/>
                    </a:moveTo>
                    <a:cubicBezTo>
                      <a:pt x="195" y="0"/>
                      <a:pt x="0" y="195"/>
                      <a:pt x="0" y="434"/>
                    </a:cubicBezTo>
                    <a:cubicBezTo>
                      <a:pt x="0" y="673"/>
                      <a:pt x="195" y="868"/>
                      <a:pt x="433" y="868"/>
                    </a:cubicBezTo>
                    <a:lnTo>
                      <a:pt x="2315" y="868"/>
                    </a:lnTo>
                    <a:lnTo>
                      <a:pt x="2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71"/>
              <p:cNvSpPr/>
              <p:nvPr/>
            </p:nvSpPr>
            <p:spPr>
              <a:xfrm>
                <a:off x="1117250" y="3671375"/>
                <a:ext cx="57600" cy="21700"/>
              </a:xfrm>
              <a:custGeom>
                <a:rect b="b" l="l" r="r" t="t"/>
                <a:pathLst>
                  <a:path extrusionOk="0" h="868" w="2304">
                    <a:moveTo>
                      <a:pt x="220" y="0"/>
                    </a:moveTo>
                    <a:cubicBezTo>
                      <a:pt x="98" y="0"/>
                      <a:pt x="0" y="99"/>
                      <a:pt x="0" y="221"/>
                    </a:cubicBezTo>
                    <a:lnTo>
                      <a:pt x="0" y="647"/>
                    </a:lnTo>
                    <a:cubicBezTo>
                      <a:pt x="0" y="768"/>
                      <a:pt x="98" y="867"/>
                      <a:pt x="220" y="867"/>
                    </a:cubicBezTo>
                    <a:lnTo>
                      <a:pt x="2304" y="867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71"/>
              <p:cNvSpPr/>
              <p:nvPr/>
            </p:nvSpPr>
            <p:spPr>
              <a:xfrm>
                <a:off x="1161175" y="3671375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433" y="0"/>
                    </a:moveTo>
                    <a:cubicBezTo>
                      <a:pt x="195" y="0"/>
                      <a:pt x="0" y="194"/>
                      <a:pt x="0" y="434"/>
                    </a:cubicBezTo>
                    <a:cubicBezTo>
                      <a:pt x="0" y="674"/>
                      <a:pt x="195" y="867"/>
                      <a:pt x="433" y="867"/>
                    </a:cubicBezTo>
                    <a:lnTo>
                      <a:pt x="2315" y="867"/>
                    </a:lnTo>
                    <a:lnTo>
                      <a:pt x="2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71"/>
              <p:cNvSpPr/>
              <p:nvPr/>
            </p:nvSpPr>
            <p:spPr>
              <a:xfrm>
                <a:off x="1117250" y="3733600"/>
                <a:ext cx="57600" cy="21700"/>
              </a:xfrm>
              <a:custGeom>
                <a:rect b="b" l="l" r="r" t="t"/>
                <a:pathLst>
                  <a:path extrusionOk="0" h="868" w="2304">
                    <a:moveTo>
                      <a:pt x="220" y="1"/>
                    </a:moveTo>
                    <a:cubicBezTo>
                      <a:pt x="98" y="1"/>
                      <a:pt x="0" y="100"/>
                      <a:pt x="0" y="221"/>
                    </a:cubicBezTo>
                    <a:lnTo>
                      <a:pt x="0" y="647"/>
                    </a:lnTo>
                    <a:cubicBezTo>
                      <a:pt x="0" y="769"/>
                      <a:pt x="98" y="868"/>
                      <a:pt x="220" y="868"/>
                    </a:cubicBezTo>
                    <a:lnTo>
                      <a:pt x="2304" y="868"/>
                    </a:lnTo>
                    <a:lnTo>
                      <a:pt x="23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71"/>
              <p:cNvSpPr/>
              <p:nvPr/>
            </p:nvSpPr>
            <p:spPr>
              <a:xfrm>
                <a:off x="1161175" y="37336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433" y="1"/>
                    </a:moveTo>
                    <a:cubicBezTo>
                      <a:pt x="195" y="1"/>
                      <a:pt x="0" y="194"/>
                      <a:pt x="0" y="434"/>
                    </a:cubicBezTo>
                    <a:cubicBezTo>
                      <a:pt x="0" y="674"/>
                      <a:pt x="195" y="868"/>
                      <a:pt x="433" y="868"/>
                    </a:cubicBezTo>
                    <a:lnTo>
                      <a:pt x="2315" y="868"/>
                    </a:lnTo>
                    <a:lnTo>
                      <a:pt x="23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71"/>
              <p:cNvSpPr/>
              <p:nvPr/>
            </p:nvSpPr>
            <p:spPr>
              <a:xfrm>
                <a:off x="1117250" y="3795800"/>
                <a:ext cx="57600" cy="21700"/>
              </a:xfrm>
              <a:custGeom>
                <a:rect b="b" l="l" r="r" t="t"/>
                <a:pathLst>
                  <a:path extrusionOk="0" h="868" w="2304">
                    <a:moveTo>
                      <a:pt x="220" y="1"/>
                    </a:moveTo>
                    <a:cubicBezTo>
                      <a:pt x="98" y="1"/>
                      <a:pt x="0" y="101"/>
                      <a:pt x="0" y="222"/>
                    </a:cubicBezTo>
                    <a:lnTo>
                      <a:pt x="0" y="647"/>
                    </a:lnTo>
                    <a:cubicBezTo>
                      <a:pt x="0" y="770"/>
                      <a:pt x="98" y="868"/>
                      <a:pt x="220" y="868"/>
                    </a:cubicBezTo>
                    <a:lnTo>
                      <a:pt x="2304" y="868"/>
                    </a:lnTo>
                    <a:lnTo>
                      <a:pt x="23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71"/>
              <p:cNvSpPr/>
              <p:nvPr/>
            </p:nvSpPr>
            <p:spPr>
              <a:xfrm>
                <a:off x="1161175" y="379580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433" y="1"/>
                    </a:moveTo>
                    <a:cubicBezTo>
                      <a:pt x="195" y="1"/>
                      <a:pt x="0" y="196"/>
                      <a:pt x="0" y="435"/>
                    </a:cubicBezTo>
                    <a:cubicBezTo>
                      <a:pt x="0" y="675"/>
                      <a:pt x="195" y="868"/>
                      <a:pt x="433" y="868"/>
                    </a:cubicBezTo>
                    <a:lnTo>
                      <a:pt x="2315" y="868"/>
                    </a:lnTo>
                    <a:lnTo>
                      <a:pt x="23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71"/>
              <p:cNvSpPr/>
              <p:nvPr/>
            </p:nvSpPr>
            <p:spPr>
              <a:xfrm>
                <a:off x="1117250" y="3858050"/>
                <a:ext cx="57600" cy="21700"/>
              </a:xfrm>
              <a:custGeom>
                <a:rect b="b" l="l" r="r" t="t"/>
                <a:pathLst>
                  <a:path extrusionOk="0" h="868" w="2304">
                    <a:moveTo>
                      <a:pt x="220" y="0"/>
                    </a:moveTo>
                    <a:cubicBezTo>
                      <a:pt x="98" y="0"/>
                      <a:pt x="0" y="99"/>
                      <a:pt x="0" y="222"/>
                    </a:cubicBezTo>
                    <a:lnTo>
                      <a:pt x="0" y="647"/>
                    </a:lnTo>
                    <a:cubicBezTo>
                      <a:pt x="0" y="768"/>
                      <a:pt x="98" y="867"/>
                      <a:pt x="220" y="867"/>
                    </a:cubicBezTo>
                    <a:lnTo>
                      <a:pt x="2304" y="867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71"/>
              <p:cNvSpPr/>
              <p:nvPr/>
            </p:nvSpPr>
            <p:spPr>
              <a:xfrm>
                <a:off x="1161175" y="3858050"/>
                <a:ext cx="57875" cy="21700"/>
              </a:xfrm>
              <a:custGeom>
                <a:rect b="b" l="l" r="r" t="t"/>
                <a:pathLst>
                  <a:path extrusionOk="0" h="868" w="2315">
                    <a:moveTo>
                      <a:pt x="433" y="0"/>
                    </a:moveTo>
                    <a:cubicBezTo>
                      <a:pt x="195" y="0"/>
                      <a:pt x="0" y="195"/>
                      <a:pt x="0" y="433"/>
                    </a:cubicBezTo>
                    <a:cubicBezTo>
                      <a:pt x="0" y="673"/>
                      <a:pt x="195" y="867"/>
                      <a:pt x="433" y="867"/>
                    </a:cubicBezTo>
                    <a:lnTo>
                      <a:pt x="2315" y="867"/>
                    </a:lnTo>
                    <a:lnTo>
                      <a:pt x="2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41" name="Google Shape;1741;p71"/>
          <p:cNvSpPr/>
          <p:nvPr/>
        </p:nvSpPr>
        <p:spPr>
          <a:xfrm>
            <a:off x="0" y="4689422"/>
            <a:ext cx="9192600" cy="47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42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p72"/>
          <p:cNvSpPr txBox="1"/>
          <p:nvPr>
            <p:ph type="title"/>
          </p:nvPr>
        </p:nvSpPr>
        <p:spPr>
          <a:xfrm>
            <a:off x="979975" y="1030875"/>
            <a:ext cx="4649100" cy="110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44" name="Google Shape;1744;p72"/>
          <p:cNvSpPr txBox="1"/>
          <p:nvPr>
            <p:ph idx="1" type="subTitle"/>
          </p:nvPr>
        </p:nvSpPr>
        <p:spPr>
          <a:xfrm>
            <a:off x="979975" y="2135373"/>
            <a:ext cx="46491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5" name="Google Shape;1745;p72"/>
          <p:cNvSpPr/>
          <p:nvPr/>
        </p:nvSpPr>
        <p:spPr>
          <a:xfrm>
            <a:off x="0" y="4735725"/>
            <a:ext cx="9192600" cy="431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8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8"/>
          <p:cNvSpPr txBox="1"/>
          <p:nvPr>
            <p:ph type="title"/>
          </p:nvPr>
        </p:nvSpPr>
        <p:spPr>
          <a:xfrm>
            <a:off x="715100" y="1230900"/>
            <a:ext cx="7713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69" name="Google Shape;69;p8"/>
          <p:cNvGrpSpPr/>
          <p:nvPr/>
        </p:nvGrpSpPr>
        <p:grpSpPr>
          <a:xfrm>
            <a:off x="-2" y="4260636"/>
            <a:ext cx="3048566" cy="747829"/>
            <a:chOff x="6127800" y="4372300"/>
            <a:chExt cx="2593200" cy="636125"/>
          </a:xfrm>
        </p:grpSpPr>
        <p:sp>
          <p:nvSpPr>
            <p:cNvPr id="70" name="Google Shape;70;p8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" name="Google Shape;72;p8"/>
            <p:cNvGrpSpPr/>
            <p:nvPr/>
          </p:nvGrpSpPr>
          <p:grpSpPr>
            <a:xfrm>
              <a:off x="6127800" y="4694375"/>
              <a:ext cx="2593200" cy="314050"/>
              <a:chOff x="452375" y="4694375"/>
              <a:chExt cx="2593200" cy="314050"/>
            </a:xfrm>
          </p:grpSpPr>
          <p:sp>
            <p:nvSpPr>
              <p:cNvPr id="73" name="Google Shape;73;p8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8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8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8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8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" name="Google Shape;78;p8"/>
          <p:cNvGrpSpPr/>
          <p:nvPr/>
        </p:nvGrpSpPr>
        <p:grpSpPr>
          <a:xfrm flipH="1">
            <a:off x="6095423" y="4260636"/>
            <a:ext cx="3048566" cy="747829"/>
            <a:chOff x="6127800" y="4372300"/>
            <a:chExt cx="2593200" cy="636125"/>
          </a:xfrm>
        </p:grpSpPr>
        <p:sp>
          <p:nvSpPr>
            <p:cNvPr id="79" name="Google Shape;79;p8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" name="Google Shape;81;p8"/>
            <p:cNvGrpSpPr/>
            <p:nvPr/>
          </p:nvGrpSpPr>
          <p:grpSpPr>
            <a:xfrm>
              <a:off x="6127800" y="4694375"/>
              <a:ext cx="2593200" cy="314050"/>
              <a:chOff x="452375" y="4694375"/>
              <a:chExt cx="2593200" cy="314050"/>
            </a:xfrm>
          </p:grpSpPr>
          <p:sp>
            <p:nvSpPr>
              <p:cNvPr id="82" name="Google Shape;82;p8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8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8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8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8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73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748" name="Google Shape;1748;p73"/>
          <p:cNvSpPr txBox="1"/>
          <p:nvPr>
            <p:ph type="title"/>
          </p:nvPr>
        </p:nvSpPr>
        <p:spPr>
          <a:xfrm>
            <a:off x="1528650" y="4104400"/>
            <a:ext cx="6086700" cy="4995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74"/>
          <p:cNvSpPr txBox="1"/>
          <p:nvPr>
            <p:ph hasCustomPrompt="1" type="title"/>
          </p:nvPr>
        </p:nvSpPr>
        <p:spPr>
          <a:xfrm>
            <a:off x="714350" y="1279200"/>
            <a:ext cx="5256900" cy="11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51" name="Google Shape;1751;p74"/>
          <p:cNvSpPr txBox="1"/>
          <p:nvPr>
            <p:ph idx="1" type="subTitle"/>
          </p:nvPr>
        </p:nvSpPr>
        <p:spPr>
          <a:xfrm>
            <a:off x="714350" y="2452800"/>
            <a:ext cx="52569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52" name="Google Shape;1752;p74"/>
          <p:cNvSpPr/>
          <p:nvPr/>
        </p:nvSpPr>
        <p:spPr>
          <a:xfrm>
            <a:off x="-6850" y="273600"/>
            <a:ext cx="8737800" cy="1039625"/>
          </a:xfrm>
          <a:custGeom>
            <a:rect b="b" l="l" r="r" t="t"/>
            <a:pathLst>
              <a:path extrusionOk="0" h="41585" w="349512">
                <a:moveTo>
                  <a:pt x="0" y="0"/>
                </a:moveTo>
                <a:lnTo>
                  <a:pt x="332413" y="0"/>
                </a:lnTo>
                <a:lnTo>
                  <a:pt x="349512" y="17099"/>
                </a:lnTo>
                <a:lnTo>
                  <a:pt x="349512" y="41585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753" name="Google Shape;1753;p74"/>
          <p:cNvGrpSpPr/>
          <p:nvPr/>
        </p:nvGrpSpPr>
        <p:grpSpPr>
          <a:xfrm>
            <a:off x="8486445" y="1313237"/>
            <a:ext cx="503100" cy="891304"/>
            <a:chOff x="5800375" y="1914075"/>
            <a:chExt cx="611375" cy="1083125"/>
          </a:xfrm>
        </p:grpSpPr>
        <p:sp>
          <p:nvSpPr>
            <p:cNvPr id="1754" name="Google Shape;1754;p74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74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74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74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74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74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74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74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74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74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74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74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74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74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74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769" name="Google Shape;1769;p74"/>
          <p:cNvCxnSpPr/>
          <p:nvPr/>
        </p:nvCxnSpPr>
        <p:spPr>
          <a:xfrm rot="10800000">
            <a:off x="663450" y="-13575"/>
            <a:ext cx="0" cy="294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0" name="Google Shape;1770;p74"/>
          <p:cNvCxnSpPr/>
          <p:nvPr/>
        </p:nvCxnSpPr>
        <p:spPr>
          <a:xfrm rot="10800000">
            <a:off x="878900" y="-34275"/>
            <a:ext cx="0" cy="314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1" name="Google Shape;1771;p74"/>
          <p:cNvCxnSpPr/>
          <p:nvPr/>
        </p:nvCxnSpPr>
        <p:spPr>
          <a:xfrm rot="10800000">
            <a:off x="1094350" y="-27375"/>
            <a:ext cx="0" cy="307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2" name="Google Shape;1772;p74"/>
          <p:cNvSpPr/>
          <p:nvPr/>
        </p:nvSpPr>
        <p:spPr>
          <a:xfrm>
            <a:off x="8245615" y="228501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74"/>
          <p:cNvSpPr/>
          <p:nvPr/>
        </p:nvSpPr>
        <p:spPr>
          <a:xfrm>
            <a:off x="0" y="4689422"/>
            <a:ext cx="9192600" cy="47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1774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7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77" name="Google Shape;1777;p76"/>
          <p:cNvSpPr txBox="1"/>
          <p:nvPr>
            <p:ph idx="1" type="subTitle"/>
          </p:nvPr>
        </p:nvSpPr>
        <p:spPr>
          <a:xfrm>
            <a:off x="1571849" y="2179771"/>
            <a:ext cx="288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8" name="Google Shape;1778;p76"/>
          <p:cNvSpPr txBox="1"/>
          <p:nvPr>
            <p:ph idx="2" type="subTitle"/>
          </p:nvPr>
        </p:nvSpPr>
        <p:spPr>
          <a:xfrm>
            <a:off x="5416651" y="2179771"/>
            <a:ext cx="289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9" name="Google Shape;1779;p76"/>
          <p:cNvSpPr txBox="1"/>
          <p:nvPr>
            <p:ph idx="3" type="subTitle"/>
          </p:nvPr>
        </p:nvSpPr>
        <p:spPr>
          <a:xfrm>
            <a:off x="5416650" y="3813965"/>
            <a:ext cx="289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0" name="Google Shape;1780;p76"/>
          <p:cNvSpPr txBox="1"/>
          <p:nvPr>
            <p:ph idx="4" type="subTitle"/>
          </p:nvPr>
        </p:nvSpPr>
        <p:spPr>
          <a:xfrm>
            <a:off x="1571848" y="3809767"/>
            <a:ext cx="288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1" name="Google Shape;1781;p76"/>
          <p:cNvSpPr txBox="1"/>
          <p:nvPr>
            <p:ph hasCustomPrompt="1" idx="5" type="title"/>
          </p:nvPr>
        </p:nvSpPr>
        <p:spPr>
          <a:xfrm>
            <a:off x="837149" y="1452120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2" name="Google Shape;1782;p76"/>
          <p:cNvSpPr txBox="1"/>
          <p:nvPr>
            <p:ph hasCustomPrompt="1" idx="6" type="title"/>
          </p:nvPr>
        </p:nvSpPr>
        <p:spPr>
          <a:xfrm>
            <a:off x="4681949" y="3085116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3" name="Google Shape;1783;p76"/>
          <p:cNvSpPr txBox="1"/>
          <p:nvPr>
            <p:ph hasCustomPrompt="1" idx="7" type="title"/>
          </p:nvPr>
        </p:nvSpPr>
        <p:spPr>
          <a:xfrm>
            <a:off x="4681945" y="1452120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4" name="Google Shape;1784;p76"/>
          <p:cNvSpPr txBox="1"/>
          <p:nvPr>
            <p:ph hasCustomPrompt="1" idx="8" type="title"/>
          </p:nvPr>
        </p:nvSpPr>
        <p:spPr>
          <a:xfrm>
            <a:off x="837149" y="3085125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5" name="Google Shape;1785;p76"/>
          <p:cNvSpPr txBox="1"/>
          <p:nvPr>
            <p:ph idx="9" type="subTitle"/>
          </p:nvPr>
        </p:nvSpPr>
        <p:spPr>
          <a:xfrm>
            <a:off x="1571849" y="1452125"/>
            <a:ext cx="2883000" cy="88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6" name="Google Shape;1786;p76"/>
          <p:cNvSpPr txBox="1"/>
          <p:nvPr>
            <p:ph idx="13" type="subTitle"/>
          </p:nvPr>
        </p:nvSpPr>
        <p:spPr>
          <a:xfrm>
            <a:off x="5416649" y="1452125"/>
            <a:ext cx="2890200" cy="88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7" name="Google Shape;1787;p76"/>
          <p:cNvSpPr txBox="1"/>
          <p:nvPr>
            <p:ph idx="14" type="subTitle"/>
          </p:nvPr>
        </p:nvSpPr>
        <p:spPr>
          <a:xfrm>
            <a:off x="1571848" y="3085123"/>
            <a:ext cx="2883000" cy="87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8" name="Google Shape;1788;p76"/>
          <p:cNvSpPr txBox="1"/>
          <p:nvPr>
            <p:ph idx="15" type="subTitle"/>
          </p:nvPr>
        </p:nvSpPr>
        <p:spPr>
          <a:xfrm>
            <a:off x="5416649" y="3085125"/>
            <a:ext cx="2890200" cy="87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9" name="Google Shape;1789;p76"/>
          <p:cNvSpPr/>
          <p:nvPr/>
        </p:nvSpPr>
        <p:spPr>
          <a:xfrm>
            <a:off x="-20525" y="-13675"/>
            <a:ext cx="8782250" cy="4876750"/>
          </a:xfrm>
          <a:custGeom>
            <a:rect b="b" l="l" r="r" t="t"/>
            <a:pathLst>
              <a:path extrusionOk="0" h="195070" w="351290">
                <a:moveTo>
                  <a:pt x="351290" y="0"/>
                </a:moveTo>
                <a:lnTo>
                  <a:pt x="351290" y="177560"/>
                </a:lnTo>
                <a:lnTo>
                  <a:pt x="333781" y="195070"/>
                </a:lnTo>
                <a:lnTo>
                  <a:pt x="0" y="19507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90" name="Google Shape;1790;p76"/>
          <p:cNvSpPr/>
          <p:nvPr/>
        </p:nvSpPr>
        <p:spPr>
          <a:xfrm>
            <a:off x="-266750" y="-54725"/>
            <a:ext cx="649775" cy="2679800"/>
          </a:xfrm>
          <a:custGeom>
            <a:rect b="b" l="l" r="r" t="t"/>
            <a:pathLst>
              <a:path extrusionOk="0" h="107192" w="25991">
                <a:moveTo>
                  <a:pt x="25991" y="0"/>
                </a:moveTo>
                <a:lnTo>
                  <a:pt x="25991" y="94880"/>
                </a:lnTo>
                <a:lnTo>
                  <a:pt x="14637" y="106234"/>
                </a:lnTo>
                <a:lnTo>
                  <a:pt x="4925" y="106234"/>
                </a:lnTo>
                <a:lnTo>
                  <a:pt x="0" y="10719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91" name="Google Shape;1791;p76"/>
          <p:cNvSpPr/>
          <p:nvPr/>
        </p:nvSpPr>
        <p:spPr>
          <a:xfrm>
            <a:off x="328350" y="4882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2" name="Google Shape;1792;p76"/>
          <p:cNvSpPr/>
          <p:nvPr/>
        </p:nvSpPr>
        <p:spPr>
          <a:xfrm>
            <a:off x="328350" y="8438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3" name="Google Shape;1793;p76"/>
          <p:cNvSpPr/>
          <p:nvPr/>
        </p:nvSpPr>
        <p:spPr>
          <a:xfrm>
            <a:off x="328350" y="119955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p77"/>
          <p:cNvSpPr txBox="1"/>
          <p:nvPr>
            <p:ph type="title"/>
          </p:nvPr>
        </p:nvSpPr>
        <p:spPr>
          <a:xfrm>
            <a:off x="3973900" y="3445050"/>
            <a:ext cx="44571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96" name="Google Shape;1796;p77"/>
          <p:cNvSpPr txBox="1"/>
          <p:nvPr>
            <p:ph idx="1" type="subTitle"/>
          </p:nvPr>
        </p:nvSpPr>
        <p:spPr>
          <a:xfrm>
            <a:off x="713225" y="1036650"/>
            <a:ext cx="72045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97" name="Google Shape;1797;p77"/>
          <p:cNvSpPr/>
          <p:nvPr/>
        </p:nvSpPr>
        <p:spPr>
          <a:xfrm flipH="1">
            <a:off x="339165" y="273600"/>
            <a:ext cx="8809625" cy="4350075"/>
          </a:xfrm>
          <a:custGeom>
            <a:rect b="b" l="l" r="r" t="t"/>
            <a:pathLst>
              <a:path extrusionOk="0" h="174003" w="352385">
                <a:moveTo>
                  <a:pt x="0" y="0"/>
                </a:moveTo>
                <a:lnTo>
                  <a:pt x="340073" y="0"/>
                </a:lnTo>
                <a:lnTo>
                  <a:pt x="352385" y="13132"/>
                </a:lnTo>
                <a:lnTo>
                  <a:pt x="352385" y="174003"/>
                </a:lnTo>
                <a:lnTo>
                  <a:pt x="111625" y="174003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798" name="Google Shape;1798;p77"/>
          <p:cNvGrpSpPr/>
          <p:nvPr/>
        </p:nvGrpSpPr>
        <p:grpSpPr>
          <a:xfrm flipH="1">
            <a:off x="6349190" y="4480146"/>
            <a:ext cx="899923" cy="288735"/>
            <a:chOff x="1133575" y="3018825"/>
            <a:chExt cx="1093600" cy="350875"/>
          </a:xfrm>
        </p:grpSpPr>
        <p:sp>
          <p:nvSpPr>
            <p:cNvPr id="1799" name="Google Shape;1799;p77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77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77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77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77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77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77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77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77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77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77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77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77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2" name="Google Shape;1812;p77"/>
          <p:cNvGrpSpPr/>
          <p:nvPr/>
        </p:nvGrpSpPr>
        <p:grpSpPr>
          <a:xfrm flipH="1">
            <a:off x="221750" y="3407362"/>
            <a:ext cx="503100" cy="891304"/>
            <a:chOff x="5800375" y="1914075"/>
            <a:chExt cx="611375" cy="1083125"/>
          </a:xfrm>
        </p:grpSpPr>
        <p:sp>
          <p:nvSpPr>
            <p:cNvPr id="1813" name="Google Shape;1813;p77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77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77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77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77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77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77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77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77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77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77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77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77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77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77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7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30" name="Google Shape;1830;p78"/>
          <p:cNvSpPr/>
          <p:nvPr/>
        </p:nvSpPr>
        <p:spPr>
          <a:xfrm flipH="1">
            <a:off x="291050" y="-34650"/>
            <a:ext cx="1217475" cy="4928925"/>
          </a:xfrm>
          <a:custGeom>
            <a:rect b="b" l="l" r="r" t="t"/>
            <a:pathLst>
              <a:path extrusionOk="0" h="197157" w="48699">
                <a:moveTo>
                  <a:pt x="0" y="197157"/>
                </a:moveTo>
                <a:lnTo>
                  <a:pt x="22982" y="197157"/>
                </a:lnTo>
                <a:lnTo>
                  <a:pt x="48699" y="178788"/>
                </a:lnTo>
                <a:lnTo>
                  <a:pt x="4789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31" name="Google Shape;1831;p78"/>
          <p:cNvSpPr/>
          <p:nvPr/>
        </p:nvSpPr>
        <p:spPr>
          <a:xfrm flipH="1">
            <a:off x="7520675" y="307800"/>
            <a:ext cx="1272200" cy="4897250"/>
          </a:xfrm>
          <a:custGeom>
            <a:rect b="b" l="l" r="r" t="t"/>
            <a:pathLst>
              <a:path extrusionOk="0" h="195890" w="50888">
                <a:moveTo>
                  <a:pt x="0" y="195890"/>
                </a:moveTo>
                <a:lnTo>
                  <a:pt x="0" y="0"/>
                </a:lnTo>
                <a:lnTo>
                  <a:pt x="50888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832" name="Google Shape;1832;p78"/>
          <p:cNvCxnSpPr/>
          <p:nvPr/>
        </p:nvCxnSpPr>
        <p:spPr>
          <a:xfrm>
            <a:off x="8779175" y="347460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3" name="Google Shape;1833;p78"/>
          <p:cNvCxnSpPr/>
          <p:nvPr/>
        </p:nvCxnSpPr>
        <p:spPr>
          <a:xfrm>
            <a:off x="8779175" y="3132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4" name="Google Shape;1834;p78"/>
          <p:cNvCxnSpPr/>
          <p:nvPr/>
        </p:nvCxnSpPr>
        <p:spPr>
          <a:xfrm>
            <a:off x="8779175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5" name="Google Shape;1835;p78"/>
          <p:cNvCxnSpPr/>
          <p:nvPr/>
        </p:nvCxnSpPr>
        <p:spPr>
          <a:xfrm>
            <a:off x="8779175" y="1340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6" name="Google Shape;1836;p78"/>
          <p:cNvCxnSpPr/>
          <p:nvPr/>
        </p:nvCxnSpPr>
        <p:spPr>
          <a:xfrm>
            <a:off x="-123000" y="30192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7" name="Google Shape;1837;p78"/>
          <p:cNvCxnSpPr/>
          <p:nvPr/>
        </p:nvCxnSpPr>
        <p:spPr>
          <a:xfrm>
            <a:off x="-123000" y="20890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38" name="Google Shape;1838;p78"/>
          <p:cNvGrpSpPr/>
          <p:nvPr/>
        </p:nvGrpSpPr>
        <p:grpSpPr>
          <a:xfrm flipH="1">
            <a:off x="6630487" y="156289"/>
            <a:ext cx="899923" cy="288735"/>
            <a:chOff x="1133575" y="3018825"/>
            <a:chExt cx="1093600" cy="350875"/>
          </a:xfrm>
        </p:grpSpPr>
        <p:sp>
          <p:nvSpPr>
            <p:cNvPr id="1839" name="Google Shape;1839;p78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78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78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78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78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78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78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78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78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78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78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78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78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2" name="Google Shape;1852;p78"/>
          <p:cNvSpPr/>
          <p:nvPr/>
        </p:nvSpPr>
        <p:spPr>
          <a:xfrm flipH="1">
            <a:off x="8738210" y="2562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3" name="Google Shape;1853;p78"/>
          <p:cNvGrpSpPr/>
          <p:nvPr/>
        </p:nvGrpSpPr>
        <p:grpSpPr>
          <a:xfrm flipH="1">
            <a:off x="1508524" y="4757114"/>
            <a:ext cx="899923" cy="288735"/>
            <a:chOff x="1133575" y="3018825"/>
            <a:chExt cx="1093600" cy="350875"/>
          </a:xfrm>
        </p:grpSpPr>
        <p:sp>
          <p:nvSpPr>
            <p:cNvPr id="1854" name="Google Shape;1854;p78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78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78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78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78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78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78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78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78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78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78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78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78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p7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69" name="Google Shape;1869;p79"/>
          <p:cNvSpPr/>
          <p:nvPr/>
        </p:nvSpPr>
        <p:spPr>
          <a:xfrm>
            <a:off x="-6850" y="273600"/>
            <a:ext cx="8737800" cy="1039625"/>
          </a:xfrm>
          <a:custGeom>
            <a:rect b="b" l="l" r="r" t="t"/>
            <a:pathLst>
              <a:path extrusionOk="0" h="41585" w="349512">
                <a:moveTo>
                  <a:pt x="0" y="0"/>
                </a:moveTo>
                <a:lnTo>
                  <a:pt x="332413" y="0"/>
                </a:lnTo>
                <a:lnTo>
                  <a:pt x="349512" y="17099"/>
                </a:lnTo>
                <a:lnTo>
                  <a:pt x="349512" y="41585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870" name="Google Shape;1870;p79"/>
          <p:cNvGrpSpPr/>
          <p:nvPr/>
        </p:nvGrpSpPr>
        <p:grpSpPr>
          <a:xfrm>
            <a:off x="8486445" y="1313237"/>
            <a:ext cx="503100" cy="891304"/>
            <a:chOff x="5800375" y="1914075"/>
            <a:chExt cx="611375" cy="1083125"/>
          </a:xfrm>
        </p:grpSpPr>
        <p:sp>
          <p:nvSpPr>
            <p:cNvPr id="1871" name="Google Shape;1871;p79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79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79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79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79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79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79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79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79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79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79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79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79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79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79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6" name="Google Shape;1886;p79"/>
          <p:cNvSpPr/>
          <p:nvPr/>
        </p:nvSpPr>
        <p:spPr>
          <a:xfrm>
            <a:off x="-68400" y="3392525"/>
            <a:ext cx="9343125" cy="1504750"/>
          </a:xfrm>
          <a:custGeom>
            <a:rect b="b" l="l" r="r" t="t"/>
            <a:pathLst>
              <a:path extrusionOk="0" h="60190" w="373725">
                <a:moveTo>
                  <a:pt x="373725" y="7660"/>
                </a:moveTo>
                <a:lnTo>
                  <a:pt x="352385" y="7660"/>
                </a:lnTo>
                <a:lnTo>
                  <a:pt x="352385" y="60190"/>
                </a:lnTo>
                <a:lnTo>
                  <a:pt x="27633" y="60190"/>
                </a:lnTo>
                <a:lnTo>
                  <a:pt x="13816" y="46373"/>
                </a:lnTo>
                <a:lnTo>
                  <a:pt x="13816" y="0"/>
                </a:lnTo>
                <a:lnTo>
                  <a:pt x="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887" name="Google Shape;1887;p79"/>
          <p:cNvCxnSpPr/>
          <p:nvPr/>
        </p:nvCxnSpPr>
        <p:spPr>
          <a:xfrm rot="10800000">
            <a:off x="663450" y="-13575"/>
            <a:ext cx="0" cy="294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8" name="Google Shape;1888;p79"/>
          <p:cNvCxnSpPr/>
          <p:nvPr/>
        </p:nvCxnSpPr>
        <p:spPr>
          <a:xfrm rot="10800000">
            <a:off x="878900" y="-34275"/>
            <a:ext cx="0" cy="314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9" name="Google Shape;1889;p79"/>
          <p:cNvCxnSpPr/>
          <p:nvPr/>
        </p:nvCxnSpPr>
        <p:spPr>
          <a:xfrm rot="10800000">
            <a:off x="1094350" y="-27375"/>
            <a:ext cx="0" cy="307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0" name="Google Shape;1890;p79"/>
          <p:cNvCxnSpPr/>
          <p:nvPr/>
        </p:nvCxnSpPr>
        <p:spPr>
          <a:xfrm>
            <a:off x="8187200" y="4904100"/>
            <a:ext cx="0" cy="259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1" name="Google Shape;1891;p79"/>
          <p:cNvCxnSpPr/>
          <p:nvPr/>
        </p:nvCxnSpPr>
        <p:spPr>
          <a:xfrm>
            <a:off x="7959208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2" name="Google Shape;1892;p79"/>
          <p:cNvCxnSpPr/>
          <p:nvPr/>
        </p:nvCxnSpPr>
        <p:spPr>
          <a:xfrm>
            <a:off x="7731225" y="4904100"/>
            <a:ext cx="0" cy="274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3" name="Google Shape;1893;p79"/>
          <p:cNvCxnSpPr/>
          <p:nvPr/>
        </p:nvCxnSpPr>
        <p:spPr>
          <a:xfrm>
            <a:off x="7503225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4" name="Google Shape;1894;p79"/>
          <p:cNvSpPr/>
          <p:nvPr/>
        </p:nvSpPr>
        <p:spPr>
          <a:xfrm>
            <a:off x="1694940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79"/>
          <p:cNvSpPr/>
          <p:nvPr/>
        </p:nvSpPr>
        <p:spPr>
          <a:xfrm>
            <a:off x="6311615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79"/>
          <p:cNvSpPr/>
          <p:nvPr/>
        </p:nvSpPr>
        <p:spPr>
          <a:xfrm>
            <a:off x="8245615" y="228501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1897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p8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99" name="Google Shape;1899;p80"/>
          <p:cNvSpPr/>
          <p:nvPr/>
        </p:nvSpPr>
        <p:spPr>
          <a:xfrm>
            <a:off x="335150" y="-47875"/>
            <a:ext cx="8501825" cy="4934875"/>
          </a:xfrm>
          <a:custGeom>
            <a:rect b="b" l="l" r="r" t="t"/>
            <a:pathLst>
              <a:path extrusionOk="0" h="197395" w="340073">
                <a:moveTo>
                  <a:pt x="0" y="0"/>
                </a:moveTo>
                <a:lnTo>
                  <a:pt x="0" y="178107"/>
                </a:lnTo>
                <a:lnTo>
                  <a:pt x="19288" y="197395"/>
                </a:lnTo>
                <a:lnTo>
                  <a:pt x="340073" y="197395"/>
                </a:lnTo>
                <a:lnTo>
                  <a:pt x="340073" y="16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900" name="Google Shape;1900;p80"/>
          <p:cNvCxnSpPr/>
          <p:nvPr/>
        </p:nvCxnSpPr>
        <p:spPr>
          <a:xfrm rot="10800000">
            <a:off x="-6975" y="101912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1" name="Google Shape;1901;p80"/>
          <p:cNvCxnSpPr/>
          <p:nvPr/>
        </p:nvCxnSpPr>
        <p:spPr>
          <a:xfrm rot="10800000">
            <a:off x="-6975" y="1224308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2" name="Google Shape;1902;p80"/>
          <p:cNvCxnSpPr/>
          <p:nvPr/>
        </p:nvCxnSpPr>
        <p:spPr>
          <a:xfrm rot="10800000">
            <a:off x="-6975" y="1429492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3" name="Google Shape;1903;p80"/>
          <p:cNvCxnSpPr/>
          <p:nvPr/>
        </p:nvCxnSpPr>
        <p:spPr>
          <a:xfrm rot="10800000">
            <a:off x="-6975" y="16346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4" name="Google Shape;1904;p80"/>
          <p:cNvCxnSpPr/>
          <p:nvPr/>
        </p:nvCxnSpPr>
        <p:spPr>
          <a:xfrm rot="10800000">
            <a:off x="-6975" y="38028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05" name="Google Shape;1905;p80"/>
          <p:cNvSpPr/>
          <p:nvPr/>
        </p:nvSpPr>
        <p:spPr>
          <a:xfrm>
            <a:off x="280475" y="37515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1906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p8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08" name="Google Shape;1908;p81"/>
          <p:cNvSpPr/>
          <p:nvPr/>
        </p:nvSpPr>
        <p:spPr>
          <a:xfrm>
            <a:off x="7578450" y="-20525"/>
            <a:ext cx="1217475" cy="4686200"/>
          </a:xfrm>
          <a:custGeom>
            <a:rect b="b" l="l" r="r" t="t"/>
            <a:pathLst>
              <a:path extrusionOk="0" h="187448" w="48699">
                <a:moveTo>
                  <a:pt x="0" y="187448"/>
                </a:moveTo>
                <a:lnTo>
                  <a:pt x="22982" y="187448"/>
                </a:lnTo>
                <a:lnTo>
                  <a:pt x="48699" y="169079"/>
                </a:lnTo>
                <a:lnTo>
                  <a:pt x="48152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909" name="Google Shape;1909;p81"/>
          <p:cNvGrpSpPr/>
          <p:nvPr/>
        </p:nvGrpSpPr>
        <p:grpSpPr>
          <a:xfrm flipH="1">
            <a:off x="6930409" y="4411026"/>
            <a:ext cx="839769" cy="538341"/>
            <a:chOff x="3614600" y="3860125"/>
            <a:chExt cx="1020500" cy="654200"/>
          </a:xfrm>
        </p:grpSpPr>
        <p:sp>
          <p:nvSpPr>
            <p:cNvPr id="1910" name="Google Shape;1910;p81"/>
            <p:cNvSpPr/>
            <p:nvPr/>
          </p:nvSpPr>
          <p:spPr>
            <a:xfrm>
              <a:off x="3614600" y="3860125"/>
              <a:ext cx="654225" cy="654200"/>
            </a:xfrm>
            <a:custGeom>
              <a:rect b="b" l="l" r="r" t="t"/>
              <a:pathLst>
                <a:path extrusionOk="0" h="26168" w="26169">
                  <a:moveTo>
                    <a:pt x="13085" y="1228"/>
                  </a:moveTo>
                  <a:cubicBezTo>
                    <a:pt x="19622" y="1228"/>
                    <a:pt x="24941" y="6547"/>
                    <a:pt x="24941" y="13084"/>
                  </a:cubicBezTo>
                  <a:cubicBezTo>
                    <a:pt x="24941" y="19276"/>
                    <a:pt x="20109" y="24471"/>
                    <a:pt x="13939" y="24909"/>
                  </a:cubicBezTo>
                  <a:cubicBezTo>
                    <a:pt x="13658" y="24929"/>
                    <a:pt x="13370" y="24939"/>
                    <a:pt x="13085" y="24939"/>
                  </a:cubicBezTo>
                  <a:cubicBezTo>
                    <a:pt x="8422" y="24939"/>
                    <a:pt x="4176" y="22192"/>
                    <a:pt x="2264" y="17938"/>
                  </a:cubicBezTo>
                  <a:cubicBezTo>
                    <a:pt x="1576" y="16411"/>
                    <a:pt x="1228" y="14777"/>
                    <a:pt x="1228" y="13084"/>
                  </a:cubicBezTo>
                  <a:cubicBezTo>
                    <a:pt x="1228" y="6547"/>
                    <a:pt x="6546" y="1228"/>
                    <a:pt x="13085" y="1228"/>
                  </a:cubicBezTo>
                  <a:close/>
                  <a:moveTo>
                    <a:pt x="13085" y="1"/>
                  </a:moveTo>
                  <a:cubicBezTo>
                    <a:pt x="5870" y="1"/>
                    <a:pt x="1" y="5870"/>
                    <a:pt x="1" y="13084"/>
                  </a:cubicBezTo>
                  <a:cubicBezTo>
                    <a:pt x="1" y="14952"/>
                    <a:pt x="386" y="16755"/>
                    <a:pt x="1145" y="18441"/>
                  </a:cubicBezTo>
                  <a:cubicBezTo>
                    <a:pt x="3253" y="23135"/>
                    <a:pt x="7940" y="26168"/>
                    <a:pt x="13085" y="26168"/>
                  </a:cubicBezTo>
                  <a:cubicBezTo>
                    <a:pt x="13400" y="26168"/>
                    <a:pt x="13717" y="26157"/>
                    <a:pt x="14027" y="26133"/>
                  </a:cubicBezTo>
                  <a:cubicBezTo>
                    <a:pt x="20835" y="25650"/>
                    <a:pt x="26169" y="19918"/>
                    <a:pt x="26169" y="13084"/>
                  </a:cubicBezTo>
                  <a:cubicBezTo>
                    <a:pt x="26169" y="5870"/>
                    <a:pt x="20299" y="1"/>
                    <a:pt x="13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81"/>
            <p:cNvSpPr/>
            <p:nvPr/>
          </p:nvSpPr>
          <p:spPr>
            <a:xfrm>
              <a:off x="3690050" y="3935575"/>
              <a:ext cx="711550" cy="503275"/>
            </a:xfrm>
            <a:custGeom>
              <a:rect b="b" l="l" r="r" t="t"/>
              <a:pathLst>
                <a:path extrusionOk="0" h="20131" w="28462">
                  <a:moveTo>
                    <a:pt x="10065" y="1"/>
                  </a:moveTo>
                  <a:cubicBezTo>
                    <a:pt x="4507" y="1"/>
                    <a:pt x="1" y="4507"/>
                    <a:pt x="1" y="10066"/>
                  </a:cubicBezTo>
                  <a:cubicBezTo>
                    <a:pt x="1" y="11534"/>
                    <a:pt x="316" y="12930"/>
                    <a:pt x="881" y="14186"/>
                  </a:cubicBezTo>
                  <a:cubicBezTo>
                    <a:pt x="2455" y="17692"/>
                    <a:pt x="5975" y="20131"/>
                    <a:pt x="10065" y="20131"/>
                  </a:cubicBezTo>
                  <a:lnTo>
                    <a:pt x="28462" y="20131"/>
                  </a:lnTo>
                  <a:lnTo>
                    <a:pt x="284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81"/>
            <p:cNvSpPr/>
            <p:nvPr/>
          </p:nvSpPr>
          <p:spPr>
            <a:xfrm>
              <a:off x="4131800" y="3935575"/>
              <a:ext cx="503300" cy="503275"/>
            </a:xfrm>
            <a:custGeom>
              <a:rect b="b" l="l" r="r" t="t"/>
              <a:pathLst>
                <a:path extrusionOk="0" h="20131" w="20132">
                  <a:moveTo>
                    <a:pt x="10066" y="1"/>
                  </a:moveTo>
                  <a:cubicBezTo>
                    <a:pt x="4507" y="1"/>
                    <a:pt x="0" y="4507"/>
                    <a:pt x="0" y="10066"/>
                  </a:cubicBezTo>
                  <a:cubicBezTo>
                    <a:pt x="0" y="11534"/>
                    <a:pt x="315" y="12930"/>
                    <a:pt x="881" y="14186"/>
                  </a:cubicBezTo>
                  <a:cubicBezTo>
                    <a:pt x="2455" y="17692"/>
                    <a:pt x="5975" y="20131"/>
                    <a:pt x="10066" y="20131"/>
                  </a:cubicBezTo>
                  <a:cubicBezTo>
                    <a:pt x="10309" y="20131"/>
                    <a:pt x="10552" y="20123"/>
                    <a:pt x="10792" y="20105"/>
                  </a:cubicBezTo>
                  <a:cubicBezTo>
                    <a:pt x="16012" y="19735"/>
                    <a:pt x="20131" y="15382"/>
                    <a:pt x="20131" y="10066"/>
                  </a:cubicBezTo>
                  <a:cubicBezTo>
                    <a:pt x="20131" y="4507"/>
                    <a:pt x="15626" y="1"/>
                    <a:pt x="100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81"/>
            <p:cNvSpPr/>
            <p:nvPr/>
          </p:nvSpPr>
          <p:spPr>
            <a:xfrm>
              <a:off x="4168025" y="3971800"/>
              <a:ext cx="430875" cy="430875"/>
            </a:xfrm>
            <a:custGeom>
              <a:rect b="b" l="l" r="r" t="t"/>
              <a:pathLst>
                <a:path extrusionOk="0" h="17235" w="17235">
                  <a:moveTo>
                    <a:pt x="8617" y="1"/>
                  </a:moveTo>
                  <a:cubicBezTo>
                    <a:pt x="3866" y="1"/>
                    <a:pt x="0" y="3865"/>
                    <a:pt x="0" y="8617"/>
                  </a:cubicBezTo>
                  <a:cubicBezTo>
                    <a:pt x="0" y="13368"/>
                    <a:pt x="3866" y="17234"/>
                    <a:pt x="8617" y="17234"/>
                  </a:cubicBezTo>
                  <a:cubicBezTo>
                    <a:pt x="13369" y="17234"/>
                    <a:pt x="17235" y="13368"/>
                    <a:pt x="17235" y="8617"/>
                  </a:cubicBezTo>
                  <a:cubicBezTo>
                    <a:pt x="17235" y="3865"/>
                    <a:pt x="13369" y="1"/>
                    <a:pt x="8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81"/>
            <p:cNvSpPr/>
            <p:nvPr/>
          </p:nvSpPr>
          <p:spPr>
            <a:xfrm>
              <a:off x="4347000" y="404775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0"/>
                  </a:moveTo>
                  <a:lnTo>
                    <a:pt x="1325" y="7"/>
                  </a:lnTo>
                  <a:cubicBezTo>
                    <a:pt x="583" y="75"/>
                    <a:pt x="1" y="698"/>
                    <a:pt x="1" y="1458"/>
                  </a:cubicBezTo>
                  <a:cubicBezTo>
                    <a:pt x="1" y="2218"/>
                    <a:pt x="583" y="2841"/>
                    <a:pt x="1325" y="2909"/>
                  </a:cubicBezTo>
                  <a:lnTo>
                    <a:pt x="1325" y="2916"/>
                  </a:lnTo>
                  <a:lnTo>
                    <a:pt x="8081" y="2916"/>
                  </a:lnTo>
                  <a:lnTo>
                    <a:pt x="80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81"/>
            <p:cNvSpPr/>
            <p:nvPr/>
          </p:nvSpPr>
          <p:spPr>
            <a:xfrm>
              <a:off x="4512550" y="404775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0"/>
                  </a:moveTo>
                  <a:cubicBezTo>
                    <a:pt x="653" y="0"/>
                    <a:pt x="1" y="653"/>
                    <a:pt x="1" y="1458"/>
                  </a:cubicBezTo>
                  <a:cubicBezTo>
                    <a:pt x="1" y="2263"/>
                    <a:pt x="653" y="2916"/>
                    <a:pt x="1459" y="2916"/>
                  </a:cubicBezTo>
                  <a:cubicBezTo>
                    <a:pt x="2263" y="2916"/>
                    <a:pt x="2916" y="2263"/>
                    <a:pt x="2916" y="1458"/>
                  </a:cubicBezTo>
                  <a:cubicBezTo>
                    <a:pt x="2916" y="653"/>
                    <a:pt x="2263" y="0"/>
                    <a:pt x="1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81"/>
            <p:cNvSpPr/>
            <p:nvPr/>
          </p:nvSpPr>
          <p:spPr>
            <a:xfrm>
              <a:off x="4347000" y="425380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1"/>
                  </a:moveTo>
                  <a:lnTo>
                    <a:pt x="1325" y="7"/>
                  </a:lnTo>
                  <a:cubicBezTo>
                    <a:pt x="583" y="74"/>
                    <a:pt x="1" y="698"/>
                    <a:pt x="1" y="1457"/>
                  </a:cubicBezTo>
                  <a:cubicBezTo>
                    <a:pt x="1" y="2219"/>
                    <a:pt x="583" y="2842"/>
                    <a:pt x="1325" y="2908"/>
                  </a:cubicBezTo>
                  <a:lnTo>
                    <a:pt x="1325" y="2915"/>
                  </a:lnTo>
                  <a:lnTo>
                    <a:pt x="8081" y="2915"/>
                  </a:lnTo>
                  <a:lnTo>
                    <a:pt x="80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81"/>
            <p:cNvSpPr/>
            <p:nvPr/>
          </p:nvSpPr>
          <p:spPr>
            <a:xfrm>
              <a:off x="4512550" y="425380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1"/>
                  </a:moveTo>
                  <a:cubicBezTo>
                    <a:pt x="653" y="1"/>
                    <a:pt x="1" y="653"/>
                    <a:pt x="1" y="1457"/>
                  </a:cubicBezTo>
                  <a:cubicBezTo>
                    <a:pt x="1" y="2263"/>
                    <a:pt x="653" y="2915"/>
                    <a:pt x="1459" y="2915"/>
                  </a:cubicBezTo>
                  <a:cubicBezTo>
                    <a:pt x="2263" y="2915"/>
                    <a:pt x="2916" y="2263"/>
                    <a:pt x="2916" y="1457"/>
                  </a:cubicBezTo>
                  <a:cubicBezTo>
                    <a:pt x="2916" y="653"/>
                    <a:pt x="2263" y="1"/>
                    <a:pt x="14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81"/>
            <p:cNvSpPr/>
            <p:nvPr/>
          </p:nvSpPr>
          <p:spPr>
            <a:xfrm>
              <a:off x="3712050" y="4290225"/>
              <a:ext cx="671425" cy="148625"/>
            </a:xfrm>
            <a:custGeom>
              <a:rect b="b" l="l" r="r" t="t"/>
              <a:pathLst>
                <a:path extrusionOk="0" h="5945" w="26857">
                  <a:moveTo>
                    <a:pt x="1" y="0"/>
                  </a:moveTo>
                  <a:cubicBezTo>
                    <a:pt x="1575" y="3506"/>
                    <a:pt x="5095" y="5945"/>
                    <a:pt x="9185" y="5945"/>
                  </a:cubicBezTo>
                  <a:lnTo>
                    <a:pt x="26856" y="5945"/>
                  </a:lnTo>
                  <a:cubicBezTo>
                    <a:pt x="22765" y="5945"/>
                    <a:pt x="19245" y="3506"/>
                    <a:pt x="17671" y="0"/>
                  </a:cubicBez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9" name="Google Shape;1919;p81"/>
          <p:cNvSpPr/>
          <p:nvPr/>
        </p:nvSpPr>
        <p:spPr>
          <a:xfrm>
            <a:off x="294100" y="307800"/>
            <a:ext cx="1272200" cy="4897250"/>
          </a:xfrm>
          <a:custGeom>
            <a:rect b="b" l="l" r="r" t="t"/>
            <a:pathLst>
              <a:path extrusionOk="0" h="195890" w="50888">
                <a:moveTo>
                  <a:pt x="0" y="195890"/>
                </a:moveTo>
                <a:lnTo>
                  <a:pt x="0" y="0"/>
                </a:lnTo>
                <a:lnTo>
                  <a:pt x="50888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920" name="Google Shape;1920;p81"/>
          <p:cNvCxnSpPr/>
          <p:nvPr/>
        </p:nvCxnSpPr>
        <p:spPr>
          <a:xfrm rot="10800000">
            <a:off x="-123000" y="347460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1" name="Google Shape;1921;p81"/>
          <p:cNvCxnSpPr/>
          <p:nvPr/>
        </p:nvCxnSpPr>
        <p:spPr>
          <a:xfrm rot="10800000">
            <a:off x="-123000" y="3132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2" name="Google Shape;1922;p81"/>
          <p:cNvCxnSpPr/>
          <p:nvPr/>
        </p:nvCxnSpPr>
        <p:spPr>
          <a:xfrm rot="10800000">
            <a:off x="-123000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3" name="Google Shape;1923;p81"/>
          <p:cNvCxnSpPr/>
          <p:nvPr/>
        </p:nvCxnSpPr>
        <p:spPr>
          <a:xfrm rot="10800000">
            <a:off x="-123000" y="1340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4" name="Google Shape;1924;p81"/>
          <p:cNvCxnSpPr/>
          <p:nvPr/>
        </p:nvCxnSpPr>
        <p:spPr>
          <a:xfrm rot="10800000">
            <a:off x="8779175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5" name="Google Shape;1925;p81"/>
          <p:cNvCxnSpPr/>
          <p:nvPr/>
        </p:nvCxnSpPr>
        <p:spPr>
          <a:xfrm rot="10800000">
            <a:off x="8779175" y="18604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26" name="Google Shape;1926;p81"/>
          <p:cNvGrpSpPr/>
          <p:nvPr/>
        </p:nvGrpSpPr>
        <p:grpSpPr>
          <a:xfrm>
            <a:off x="1556565" y="156289"/>
            <a:ext cx="899923" cy="288735"/>
            <a:chOff x="1133575" y="3018825"/>
            <a:chExt cx="1093600" cy="350875"/>
          </a:xfrm>
        </p:grpSpPr>
        <p:sp>
          <p:nvSpPr>
            <p:cNvPr id="1927" name="Google Shape;1927;p81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81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81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81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81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81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81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81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81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81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81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81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81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0" name="Google Shape;1940;p81"/>
          <p:cNvSpPr/>
          <p:nvPr/>
        </p:nvSpPr>
        <p:spPr>
          <a:xfrm>
            <a:off x="246165" y="2562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82"/>
          <p:cNvSpPr txBox="1"/>
          <p:nvPr>
            <p:ph type="title"/>
          </p:nvPr>
        </p:nvSpPr>
        <p:spPr>
          <a:xfrm>
            <a:off x="713225" y="1474963"/>
            <a:ext cx="3852000" cy="12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43" name="Google Shape;1943;p82"/>
          <p:cNvSpPr txBox="1"/>
          <p:nvPr>
            <p:ph idx="1" type="subTitle"/>
          </p:nvPr>
        </p:nvSpPr>
        <p:spPr>
          <a:xfrm>
            <a:off x="713225" y="2729548"/>
            <a:ext cx="3852000" cy="9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4" name="Google Shape;1944;p82"/>
          <p:cNvSpPr/>
          <p:nvPr>
            <p:ph idx="2" type="pic"/>
          </p:nvPr>
        </p:nvSpPr>
        <p:spPr>
          <a:xfrm>
            <a:off x="5104675" y="954450"/>
            <a:ext cx="3326100" cy="32346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5" name="Google Shape;1945;p82"/>
          <p:cNvSpPr/>
          <p:nvPr/>
        </p:nvSpPr>
        <p:spPr>
          <a:xfrm>
            <a:off x="-303825" y="3700300"/>
            <a:ext cx="677125" cy="1470550"/>
          </a:xfrm>
          <a:custGeom>
            <a:rect b="b" l="l" r="r" t="t"/>
            <a:pathLst>
              <a:path extrusionOk="0" h="58822" w="27085">
                <a:moveTo>
                  <a:pt x="0" y="0"/>
                </a:moveTo>
                <a:lnTo>
                  <a:pt x="27085" y="0"/>
                </a:lnTo>
                <a:lnTo>
                  <a:pt x="27085" y="5882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46" name="Google Shape;1946;p82"/>
          <p:cNvSpPr/>
          <p:nvPr/>
        </p:nvSpPr>
        <p:spPr>
          <a:xfrm>
            <a:off x="-109425" y="-124075"/>
            <a:ext cx="4295350" cy="451425"/>
          </a:xfrm>
          <a:custGeom>
            <a:rect b="b" l="l" r="r" t="t"/>
            <a:pathLst>
              <a:path extrusionOk="0" h="18057" w="171814">
                <a:moveTo>
                  <a:pt x="0" y="18057"/>
                </a:moveTo>
                <a:lnTo>
                  <a:pt x="171814" y="18057"/>
                </a:lnTo>
                <a:lnTo>
                  <a:pt x="171814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47" name="Google Shape;1947;p82"/>
          <p:cNvSpPr/>
          <p:nvPr/>
        </p:nvSpPr>
        <p:spPr>
          <a:xfrm>
            <a:off x="6155775" y="-34200"/>
            <a:ext cx="2606775" cy="5198225"/>
          </a:xfrm>
          <a:custGeom>
            <a:rect b="b" l="l" r="r" t="t"/>
            <a:pathLst>
              <a:path extrusionOk="0" h="207929" w="104271">
                <a:moveTo>
                  <a:pt x="80710" y="0"/>
                </a:moveTo>
                <a:lnTo>
                  <a:pt x="80710" y="9029"/>
                </a:lnTo>
                <a:lnTo>
                  <a:pt x="104271" y="22632"/>
                </a:lnTo>
                <a:lnTo>
                  <a:pt x="104271" y="193428"/>
                </a:lnTo>
                <a:lnTo>
                  <a:pt x="0" y="193428"/>
                </a:lnTo>
                <a:lnTo>
                  <a:pt x="0" y="207929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48" name="Google Shape;1948;p82"/>
          <p:cNvSpPr/>
          <p:nvPr/>
        </p:nvSpPr>
        <p:spPr>
          <a:xfrm>
            <a:off x="4131165" y="27098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9" name="Google Shape;1949;p82"/>
          <p:cNvSpPr/>
          <p:nvPr/>
        </p:nvSpPr>
        <p:spPr>
          <a:xfrm>
            <a:off x="6107840" y="4749184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0" name="Google Shape;1950;p82"/>
          <p:cNvGrpSpPr/>
          <p:nvPr/>
        </p:nvGrpSpPr>
        <p:grpSpPr>
          <a:xfrm>
            <a:off x="189748" y="4192049"/>
            <a:ext cx="346379" cy="411944"/>
            <a:chOff x="1117250" y="3390825"/>
            <a:chExt cx="420925" cy="500600"/>
          </a:xfrm>
        </p:grpSpPr>
        <p:sp>
          <p:nvSpPr>
            <p:cNvPr id="1951" name="Google Shape;1951;p82"/>
            <p:cNvSpPr/>
            <p:nvPr/>
          </p:nvSpPr>
          <p:spPr>
            <a:xfrm>
              <a:off x="1491525" y="342250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1"/>
                  </a:moveTo>
                  <a:lnTo>
                    <a:pt x="0" y="866"/>
                  </a:lnTo>
                  <a:lnTo>
                    <a:pt x="1645" y="866"/>
                  </a:lnTo>
                  <a:cubicBezTo>
                    <a:pt x="1766" y="866"/>
                    <a:pt x="1865" y="767"/>
                    <a:pt x="1865" y="646"/>
                  </a:cubicBezTo>
                  <a:lnTo>
                    <a:pt x="1865" y="221"/>
                  </a:lnTo>
                  <a:cubicBezTo>
                    <a:pt x="1865" y="98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82"/>
            <p:cNvSpPr/>
            <p:nvPr/>
          </p:nvSpPr>
          <p:spPr>
            <a:xfrm>
              <a:off x="144732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1"/>
                  </a:moveTo>
                  <a:lnTo>
                    <a:pt x="0" y="866"/>
                  </a:lnTo>
                  <a:lnTo>
                    <a:pt x="1881" y="866"/>
                  </a:lnTo>
                  <a:cubicBezTo>
                    <a:pt x="2120" y="866"/>
                    <a:pt x="2315" y="673"/>
                    <a:pt x="2315" y="433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82"/>
            <p:cNvSpPr/>
            <p:nvPr/>
          </p:nvSpPr>
          <p:spPr>
            <a:xfrm>
              <a:off x="1491525" y="34847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82"/>
            <p:cNvSpPr/>
            <p:nvPr/>
          </p:nvSpPr>
          <p:spPr>
            <a:xfrm>
              <a:off x="144732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5"/>
                  </a:cubicBezTo>
                  <a:cubicBezTo>
                    <a:pt x="2315" y="195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82"/>
            <p:cNvSpPr/>
            <p:nvPr/>
          </p:nvSpPr>
          <p:spPr>
            <a:xfrm>
              <a:off x="1491525" y="354695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5"/>
                  </a:cubicBezTo>
                  <a:lnTo>
                    <a:pt x="1865" y="220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82"/>
            <p:cNvSpPr/>
            <p:nvPr/>
          </p:nvSpPr>
          <p:spPr>
            <a:xfrm>
              <a:off x="144732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2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82"/>
            <p:cNvSpPr/>
            <p:nvPr/>
          </p:nvSpPr>
          <p:spPr>
            <a:xfrm>
              <a:off x="1491525" y="3609150"/>
              <a:ext cx="46650" cy="21725"/>
            </a:xfrm>
            <a:custGeom>
              <a:rect b="b" l="l" r="r" t="t"/>
              <a:pathLst>
                <a:path extrusionOk="0" h="869" w="1866">
                  <a:moveTo>
                    <a:pt x="0" y="0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82"/>
            <p:cNvSpPr/>
            <p:nvPr/>
          </p:nvSpPr>
          <p:spPr>
            <a:xfrm>
              <a:off x="144732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0" y="0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3"/>
                    <a:pt x="2315" y="434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82"/>
            <p:cNvSpPr/>
            <p:nvPr/>
          </p:nvSpPr>
          <p:spPr>
            <a:xfrm>
              <a:off x="1491525" y="3671375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1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82"/>
            <p:cNvSpPr/>
            <p:nvPr/>
          </p:nvSpPr>
          <p:spPr>
            <a:xfrm>
              <a:off x="144732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4"/>
                    <a:pt x="2315" y="434"/>
                  </a:cubicBezTo>
                  <a:cubicBezTo>
                    <a:pt x="2315" y="194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82"/>
            <p:cNvSpPr/>
            <p:nvPr/>
          </p:nvSpPr>
          <p:spPr>
            <a:xfrm>
              <a:off x="1491525" y="37336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82"/>
            <p:cNvSpPr/>
            <p:nvPr/>
          </p:nvSpPr>
          <p:spPr>
            <a:xfrm>
              <a:off x="144732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4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82"/>
            <p:cNvSpPr/>
            <p:nvPr/>
          </p:nvSpPr>
          <p:spPr>
            <a:xfrm>
              <a:off x="1491525" y="37958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70"/>
                    <a:pt x="1865" y="647"/>
                  </a:cubicBezTo>
                  <a:lnTo>
                    <a:pt x="1865" y="222"/>
                  </a:lnTo>
                  <a:cubicBezTo>
                    <a:pt x="1865" y="101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82"/>
            <p:cNvSpPr/>
            <p:nvPr/>
          </p:nvSpPr>
          <p:spPr>
            <a:xfrm>
              <a:off x="144732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5"/>
                    <a:pt x="2315" y="435"/>
                  </a:cubicBezTo>
                  <a:cubicBezTo>
                    <a:pt x="2315" y="196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82"/>
            <p:cNvSpPr/>
            <p:nvPr/>
          </p:nvSpPr>
          <p:spPr>
            <a:xfrm>
              <a:off x="1491525" y="385805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82"/>
            <p:cNvSpPr/>
            <p:nvPr/>
          </p:nvSpPr>
          <p:spPr>
            <a:xfrm>
              <a:off x="144732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3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82"/>
            <p:cNvSpPr/>
            <p:nvPr/>
          </p:nvSpPr>
          <p:spPr>
            <a:xfrm>
              <a:off x="11881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8" y="0"/>
                    <a:pt x="0" y="237"/>
                    <a:pt x="0" y="531"/>
                  </a:cubicBezTo>
                  <a:lnTo>
                    <a:pt x="0" y="19493"/>
                  </a:lnTo>
                  <a:cubicBezTo>
                    <a:pt x="0" y="19786"/>
                    <a:pt x="238" y="20023"/>
                    <a:pt x="533" y="20023"/>
                  </a:cubicBezTo>
                  <a:lnTo>
                    <a:pt x="9410" y="20023"/>
                  </a:lnTo>
                  <a:cubicBezTo>
                    <a:pt x="9704" y="20023"/>
                    <a:pt x="9941" y="19786"/>
                    <a:pt x="9941" y="19493"/>
                  </a:cubicBezTo>
                  <a:lnTo>
                    <a:pt x="9941" y="531"/>
                  </a:lnTo>
                  <a:cubicBezTo>
                    <a:pt x="9941" y="237"/>
                    <a:pt x="9704" y="0"/>
                    <a:pt x="9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82"/>
            <p:cNvSpPr/>
            <p:nvPr/>
          </p:nvSpPr>
          <p:spPr>
            <a:xfrm>
              <a:off x="12447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9" y="0"/>
                    <a:pt x="1" y="237"/>
                    <a:pt x="1" y="531"/>
                  </a:cubicBezTo>
                  <a:lnTo>
                    <a:pt x="1" y="19493"/>
                  </a:lnTo>
                  <a:cubicBezTo>
                    <a:pt x="1" y="19786"/>
                    <a:pt x="239" y="20023"/>
                    <a:pt x="533" y="20023"/>
                  </a:cubicBezTo>
                  <a:lnTo>
                    <a:pt x="9409" y="20023"/>
                  </a:lnTo>
                  <a:cubicBezTo>
                    <a:pt x="9703" y="20023"/>
                    <a:pt x="9940" y="19786"/>
                    <a:pt x="9940" y="19493"/>
                  </a:cubicBezTo>
                  <a:lnTo>
                    <a:pt x="9940" y="531"/>
                  </a:lnTo>
                  <a:cubicBezTo>
                    <a:pt x="9940" y="237"/>
                    <a:pt x="9703" y="0"/>
                    <a:pt x="9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82"/>
            <p:cNvSpPr/>
            <p:nvPr/>
          </p:nvSpPr>
          <p:spPr>
            <a:xfrm>
              <a:off x="1427700" y="3427100"/>
              <a:ext cx="29275" cy="428100"/>
            </a:xfrm>
            <a:custGeom>
              <a:rect b="b" l="l" r="r" t="t"/>
              <a:pathLst>
                <a:path extrusionOk="0" h="17124" w="1171">
                  <a:moveTo>
                    <a:pt x="1" y="0"/>
                  </a:moveTo>
                  <a:cubicBezTo>
                    <a:pt x="262" y="0"/>
                    <a:pt x="470" y="208"/>
                    <a:pt x="470" y="469"/>
                  </a:cubicBezTo>
                  <a:lnTo>
                    <a:pt x="470" y="16651"/>
                  </a:lnTo>
                  <a:cubicBezTo>
                    <a:pt x="470" y="16912"/>
                    <a:pt x="262" y="17124"/>
                    <a:pt x="1" y="17124"/>
                  </a:cubicBezTo>
                  <a:lnTo>
                    <a:pt x="699" y="17124"/>
                  </a:lnTo>
                  <a:cubicBezTo>
                    <a:pt x="961" y="17124"/>
                    <a:pt x="1170" y="16912"/>
                    <a:pt x="1170" y="16651"/>
                  </a:cubicBezTo>
                  <a:lnTo>
                    <a:pt x="1170" y="469"/>
                  </a:lnTo>
                  <a:cubicBezTo>
                    <a:pt x="1170" y="208"/>
                    <a:pt x="961" y="0"/>
                    <a:pt x="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82"/>
            <p:cNvSpPr/>
            <p:nvPr/>
          </p:nvSpPr>
          <p:spPr>
            <a:xfrm>
              <a:off x="1280975" y="3427100"/>
              <a:ext cx="158500" cy="428100"/>
            </a:xfrm>
            <a:custGeom>
              <a:rect b="b" l="l" r="r" t="t"/>
              <a:pathLst>
                <a:path extrusionOk="0" h="17124" w="6340">
                  <a:moveTo>
                    <a:pt x="472" y="0"/>
                  </a:moveTo>
                  <a:cubicBezTo>
                    <a:pt x="209" y="0"/>
                    <a:pt x="1" y="208"/>
                    <a:pt x="1" y="469"/>
                  </a:cubicBezTo>
                  <a:lnTo>
                    <a:pt x="1" y="16651"/>
                  </a:lnTo>
                  <a:cubicBezTo>
                    <a:pt x="1" y="16912"/>
                    <a:pt x="209" y="17124"/>
                    <a:pt x="472" y="17124"/>
                  </a:cubicBezTo>
                  <a:lnTo>
                    <a:pt x="5870" y="17124"/>
                  </a:lnTo>
                  <a:cubicBezTo>
                    <a:pt x="6131" y="17124"/>
                    <a:pt x="6339" y="16912"/>
                    <a:pt x="6339" y="16651"/>
                  </a:cubicBezTo>
                  <a:lnTo>
                    <a:pt x="6339" y="469"/>
                  </a:lnTo>
                  <a:cubicBezTo>
                    <a:pt x="6339" y="208"/>
                    <a:pt x="6131" y="0"/>
                    <a:pt x="5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82"/>
            <p:cNvSpPr/>
            <p:nvPr/>
          </p:nvSpPr>
          <p:spPr>
            <a:xfrm>
              <a:off x="1117250" y="342250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1"/>
                  </a:moveTo>
                  <a:cubicBezTo>
                    <a:pt x="98" y="1"/>
                    <a:pt x="0" y="98"/>
                    <a:pt x="0" y="221"/>
                  </a:cubicBezTo>
                  <a:lnTo>
                    <a:pt x="0" y="646"/>
                  </a:lnTo>
                  <a:cubicBezTo>
                    <a:pt x="0" y="767"/>
                    <a:pt x="98" y="866"/>
                    <a:pt x="220" y="866"/>
                  </a:cubicBezTo>
                  <a:lnTo>
                    <a:pt x="2304" y="866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82"/>
            <p:cNvSpPr/>
            <p:nvPr/>
          </p:nvSpPr>
          <p:spPr>
            <a:xfrm>
              <a:off x="116117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1"/>
                  </a:moveTo>
                  <a:cubicBezTo>
                    <a:pt x="195" y="1"/>
                    <a:pt x="0" y="194"/>
                    <a:pt x="0" y="433"/>
                  </a:cubicBezTo>
                  <a:cubicBezTo>
                    <a:pt x="0" y="673"/>
                    <a:pt x="195" y="866"/>
                    <a:pt x="433" y="866"/>
                  </a:cubicBezTo>
                  <a:lnTo>
                    <a:pt x="2315" y="866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82"/>
            <p:cNvSpPr/>
            <p:nvPr/>
          </p:nvSpPr>
          <p:spPr>
            <a:xfrm>
              <a:off x="1117250" y="34847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82"/>
            <p:cNvSpPr/>
            <p:nvPr/>
          </p:nvSpPr>
          <p:spPr>
            <a:xfrm>
              <a:off x="116117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5"/>
                    <a:pt x="0" y="435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82"/>
            <p:cNvSpPr/>
            <p:nvPr/>
          </p:nvSpPr>
          <p:spPr>
            <a:xfrm>
              <a:off x="1117250" y="354695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0"/>
                  </a:moveTo>
                  <a:cubicBezTo>
                    <a:pt x="98" y="0"/>
                    <a:pt x="0" y="99"/>
                    <a:pt x="0" y="220"/>
                  </a:cubicBezTo>
                  <a:lnTo>
                    <a:pt x="0" y="645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82"/>
            <p:cNvSpPr/>
            <p:nvPr/>
          </p:nvSpPr>
          <p:spPr>
            <a:xfrm>
              <a:off x="116117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2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82"/>
            <p:cNvSpPr/>
            <p:nvPr/>
          </p:nvSpPr>
          <p:spPr>
            <a:xfrm>
              <a:off x="1117250" y="3609150"/>
              <a:ext cx="57600" cy="21725"/>
            </a:xfrm>
            <a:custGeom>
              <a:rect b="b" l="l" r="r" t="t"/>
              <a:pathLst>
                <a:path extrusionOk="0" h="869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82"/>
            <p:cNvSpPr/>
            <p:nvPr/>
          </p:nvSpPr>
          <p:spPr>
            <a:xfrm>
              <a:off x="116117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433" y="0"/>
                  </a:moveTo>
                  <a:cubicBezTo>
                    <a:pt x="195" y="0"/>
                    <a:pt x="0" y="195"/>
                    <a:pt x="0" y="434"/>
                  </a:cubicBezTo>
                  <a:cubicBezTo>
                    <a:pt x="0" y="673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82"/>
            <p:cNvSpPr/>
            <p:nvPr/>
          </p:nvSpPr>
          <p:spPr>
            <a:xfrm>
              <a:off x="1117250" y="3671375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1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82"/>
            <p:cNvSpPr/>
            <p:nvPr/>
          </p:nvSpPr>
          <p:spPr>
            <a:xfrm>
              <a:off x="116117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4"/>
                    <a:pt x="0" y="434"/>
                  </a:cubicBezTo>
                  <a:cubicBezTo>
                    <a:pt x="0" y="674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82"/>
            <p:cNvSpPr/>
            <p:nvPr/>
          </p:nvSpPr>
          <p:spPr>
            <a:xfrm>
              <a:off x="1117250" y="37336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82"/>
            <p:cNvSpPr/>
            <p:nvPr/>
          </p:nvSpPr>
          <p:spPr>
            <a:xfrm>
              <a:off x="116117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4"/>
                    <a:pt x="0" y="434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82"/>
            <p:cNvSpPr/>
            <p:nvPr/>
          </p:nvSpPr>
          <p:spPr>
            <a:xfrm>
              <a:off x="1117250" y="37958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1"/>
                    <a:pt x="0" y="222"/>
                  </a:cubicBezTo>
                  <a:lnTo>
                    <a:pt x="0" y="647"/>
                  </a:lnTo>
                  <a:cubicBezTo>
                    <a:pt x="0" y="770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82"/>
            <p:cNvSpPr/>
            <p:nvPr/>
          </p:nvSpPr>
          <p:spPr>
            <a:xfrm>
              <a:off x="116117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6"/>
                    <a:pt x="0" y="435"/>
                  </a:cubicBezTo>
                  <a:cubicBezTo>
                    <a:pt x="0" y="675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82"/>
            <p:cNvSpPr/>
            <p:nvPr/>
          </p:nvSpPr>
          <p:spPr>
            <a:xfrm>
              <a:off x="1117250" y="385805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82"/>
            <p:cNvSpPr/>
            <p:nvPr/>
          </p:nvSpPr>
          <p:spPr>
            <a:xfrm>
              <a:off x="116117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3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987" name="Google Shape;1987;p82"/>
          <p:cNvCxnSpPr/>
          <p:nvPr/>
        </p:nvCxnSpPr>
        <p:spPr>
          <a:xfrm>
            <a:off x="8768575" y="3317275"/>
            <a:ext cx="4242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8" name="Google Shape;1988;p82"/>
          <p:cNvCxnSpPr/>
          <p:nvPr/>
        </p:nvCxnSpPr>
        <p:spPr>
          <a:xfrm>
            <a:off x="6990225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9" name="Google Shape;1989;p82"/>
          <p:cNvCxnSpPr/>
          <p:nvPr/>
        </p:nvCxnSpPr>
        <p:spPr>
          <a:xfrm rot="10800000">
            <a:off x="383025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0" name="Google Shape;1990;p82"/>
          <p:cNvCxnSpPr/>
          <p:nvPr/>
        </p:nvCxnSpPr>
        <p:spPr>
          <a:xfrm rot="10800000">
            <a:off x="591538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1" name="Google Shape;1991;p82"/>
          <p:cNvCxnSpPr/>
          <p:nvPr/>
        </p:nvCxnSpPr>
        <p:spPr>
          <a:xfrm>
            <a:off x="7209100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2" name="Google Shape;1992;p82"/>
          <p:cNvCxnSpPr/>
          <p:nvPr/>
        </p:nvCxnSpPr>
        <p:spPr>
          <a:xfrm>
            <a:off x="7427975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3" name="Google Shape;1993;p82"/>
          <p:cNvCxnSpPr/>
          <p:nvPr/>
        </p:nvCxnSpPr>
        <p:spPr>
          <a:xfrm>
            <a:off x="8768575" y="4302200"/>
            <a:ext cx="4242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9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9"/>
          <p:cNvSpPr txBox="1"/>
          <p:nvPr>
            <p:ph type="title"/>
          </p:nvPr>
        </p:nvSpPr>
        <p:spPr>
          <a:xfrm>
            <a:off x="4002775" y="1025888"/>
            <a:ext cx="4426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0" name="Google Shape;90;p9"/>
          <p:cNvSpPr txBox="1"/>
          <p:nvPr>
            <p:ph idx="1" type="subTitle"/>
          </p:nvPr>
        </p:nvSpPr>
        <p:spPr>
          <a:xfrm>
            <a:off x="4002775" y="2086398"/>
            <a:ext cx="4426200" cy="14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1" name="Google Shape;91;p9"/>
          <p:cNvGrpSpPr/>
          <p:nvPr/>
        </p:nvGrpSpPr>
        <p:grpSpPr>
          <a:xfrm flipH="1">
            <a:off x="6095423" y="4260636"/>
            <a:ext cx="3048566" cy="747829"/>
            <a:chOff x="6127800" y="4372300"/>
            <a:chExt cx="2593200" cy="636125"/>
          </a:xfrm>
        </p:grpSpPr>
        <p:sp>
          <p:nvSpPr>
            <p:cNvPr id="92" name="Google Shape;92;p9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9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" name="Google Shape;94;p9"/>
            <p:cNvGrpSpPr/>
            <p:nvPr/>
          </p:nvGrpSpPr>
          <p:grpSpPr>
            <a:xfrm>
              <a:off x="6127800" y="4694375"/>
              <a:ext cx="2593200" cy="314050"/>
              <a:chOff x="452375" y="4694375"/>
              <a:chExt cx="2593200" cy="314050"/>
            </a:xfrm>
          </p:grpSpPr>
          <p:sp>
            <p:nvSpPr>
              <p:cNvPr id="95" name="Google Shape;95;p9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9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9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9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9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83"/>
          <p:cNvSpPr txBox="1"/>
          <p:nvPr>
            <p:ph type="title"/>
          </p:nvPr>
        </p:nvSpPr>
        <p:spPr>
          <a:xfrm>
            <a:off x="720000" y="1637550"/>
            <a:ext cx="35979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96" name="Google Shape;1996;p83"/>
          <p:cNvSpPr txBox="1"/>
          <p:nvPr>
            <p:ph idx="1" type="subTitle"/>
          </p:nvPr>
        </p:nvSpPr>
        <p:spPr>
          <a:xfrm>
            <a:off x="720000" y="2700750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7" name="Google Shape;1997;p83"/>
          <p:cNvSpPr/>
          <p:nvPr/>
        </p:nvSpPr>
        <p:spPr>
          <a:xfrm>
            <a:off x="-68400" y="3392525"/>
            <a:ext cx="9343125" cy="1504750"/>
          </a:xfrm>
          <a:custGeom>
            <a:rect b="b" l="l" r="r" t="t"/>
            <a:pathLst>
              <a:path extrusionOk="0" h="60190" w="373725">
                <a:moveTo>
                  <a:pt x="373725" y="7660"/>
                </a:moveTo>
                <a:lnTo>
                  <a:pt x="352385" y="7660"/>
                </a:lnTo>
                <a:lnTo>
                  <a:pt x="352385" y="60190"/>
                </a:lnTo>
                <a:lnTo>
                  <a:pt x="27633" y="60190"/>
                </a:lnTo>
                <a:lnTo>
                  <a:pt x="13816" y="46373"/>
                </a:lnTo>
                <a:lnTo>
                  <a:pt x="13816" y="0"/>
                </a:lnTo>
                <a:lnTo>
                  <a:pt x="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998" name="Google Shape;1998;p83"/>
          <p:cNvCxnSpPr/>
          <p:nvPr/>
        </p:nvCxnSpPr>
        <p:spPr>
          <a:xfrm>
            <a:off x="8187200" y="4904100"/>
            <a:ext cx="0" cy="259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9" name="Google Shape;1999;p83"/>
          <p:cNvCxnSpPr/>
          <p:nvPr/>
        </p:nvCxnSpPr>
        <p:spPr>
          <a:xfrm>
            <a:off x="7959208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0" name="Google Shape;2000;p83"/>
          <p:cNvCxnSpPr/>
          <p:nvPr/>
        </p:nvCxnSpPr>
        <p:spPr>
          <a:xfrm>
            <a:off x="7731225" y="4904100"/>
            <a:ext cx="0" cy="274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1" name="Google Shape;2001;p83"/>
          <p:cNvCxnSpPr/>
          <p:nvPr/>
        </p:nvCxnSpPr>
        <p:spPr>
          <a:xfrm>
            <a:off x="7503225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2" name="Google Shape;2002;p83"/>
          <p:cNvSpPr/>
          <p:nvPr/>
        </p:nvSpPr>
        <p:spPr>
          <a:xfrm>
            <a:off x="1694940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3" name="Google Shape;2003;p83"/>
          <p:cNvSpPr/>
          <p:nvPr/>
        </p:nvSpPr>
        <p:spPr>
          <a:xfrm>
            <a:off x="6311615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4" name="Google Shape;2004;p83"/>
          <p:cNvSpPr/>
          <p:nvPr/>
        </p:nvSpPr>
        <p:spPr>
          <a:xfrm flipH="1">
            <a:off x="8772775" y="-54725"/>
            <a:ext cx="649775" cy="2679800"/>
          </a:xfrm>
          <a:custGeom>
            <a:rect b="b" l="l" r="r" t="t"/>
            <a:pathLst>
              <a:path extrusionOk="0" h="107192" w="25991">
                <a:moveTo>
                  <a:pt x="25991" y="0"/>
                </a:moveTo>
                <a:lnTo>
                  <a:pt x="25991" y="94880"/>
                </a:lnTo>
                <a:lnTo>
                  <a:pt x="14637" y="106234"/>
                </a:lnTo>
                <a:lnTo>
                  <a:pt x="4925" y="106234"/>
                </a:lnTo>
                <a:lnTo>
                  <a:pt x="0" y="10719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05" name="Google Shape;2005;p83"/>
          <p:cNvSpPr/>
          <p:nvPr/>
        </p:nvSpPr>
        <p:spPr>
          <a:xfrm flipH="1">
            <a:off x="8724850" y="4882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6" name="Google Shape;2006;p83"/>
          <p:cNvSpPr/>
          <p:nvPr/>
        </p:nvSpPr>
        <p:spPr>
          <a:xfrm flipH="1">
            <a:off x="8724850" y="8438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7" name="Google Shape;2007;p83"/>
          <p:cNvSpPr/>
          <p:nvPr/>
        </p:nvSpPr>
        <p:spPr>
          <a:xfrm flipH="1">
            <a:off x="8724850" y="119955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8" name="Google Shape;2008;p83"/>
          <p:cNvSpPr/>
          <p:nvPr/>
        </p:nvSpPr>
        <p:spPr>
          <a:xfrm>
            <a:off x="-109425" y="-124075"/>
            <a:ext cx="4295350" cy="451425"/>
          </a:xfrm>
          <a:custGeom>
            <a:rect b="b" l="l" r="r" t="t"/>
            <a:pathLst>
              <a:path extrusionOk="0" h="18057" w="171814">
                <a:moveTo>
                  <a:pt x="0" y="18057"/>
                </a:moveTo>
                <a:lnTo>
                  <a:pt x="171814" y="18057"/>
                </a:lnTo>
                <a:lnTo>
                  <a:pt x="171814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09" name="Google Shape;2009;p83"/>
          <p:cNvSpPr/>
          <p:nvPr/>
        </p:nvSpPr>
        <p:spPr>
          <a:xfrm>
            <a:off x="4131165" y="27098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10" name="Google Shape;2010;p83"/>
          <p:cNvCxnSpPr/>
          <p:nvPr/>
        </p:nvCxnSpPr>
        <p:spPr>
          <a:xfrm rot="10800000">
            <a:off x="383025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1" name="Google Shape;2011;p83"/>
          <p:cNvCxnSpPr/>
          <p:nvPr/>
        </p:nvCxnSpPr>
        <p:spPr>
          <a:xfrm rot="10800000">
            <a:off x="591538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2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84"/>
          <p:cNvSpPr txBox="1"/>
          <p:nvPr>
            <p:ph type="title"/>
          </p:nvPr>
        </p:nvSpPr>
        <p:spPr>
          <a:xfrm>
            <a:off x="713225" y="891925"/>
            <a:ext cx="3757500" cy="7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14" name="Google Shape;2014;p84"/>
          <p:cNvSpPr txBox="1"/>
          <p:nvPr>
            <p:ph idx="1" type="subTitle"/>
          </p:nvPr>
        </p:nvSpPr>
        <p:spPr>
          <a:xfrm>
            <a:off x="713225" y="1663850"/>
            <a:ext cx="37575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5" name="Google Shape;2015;p84"/>
          <p:cNvSpPr/>
          <p:nvPr/>
        </p:nvSpPr>
        <p:spPr>
          <a:xfrm>
            <a:off x="-7075" y="311725"/>
            <a:ext cx="8809850" cy="4563525"/>
          </a:xfrm>
          <a:custGeom>
            <a:rect b="b" l="l" r="r" t="t"/>
            <a:pathLst>
              <a:path extrusionOk="0" h="182541" w="352394">
                <a:moveTo>
                  <a:pt x="0" y="0"/>
                </a:moveTo>
                <a:lnTo>
                  <a:pt x="338649" y="283"/>
                </a:lnTo>
                <a:lnTo>
                  <a:pt x="351685" y="12186"/>
                </a:lnTo>
                <a:lnTo>
                  <a:pt x="352394" y="182541"/>
                </a:lnTo>
                <a:lnTo>
                  <a:pt x="111634" y="1825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016" name="Google Shape;2016;p84"/>
          <p:cNvGrpSpPr/>
          <p:nvPr/>
        </p:nvGrpSpPr>
        <p:grpSpPr>
          <a:xfrm>
            <a:off x="1892827" y="4731732"/>
            <a:ext cx="899923" cy="288735"/>
            <a:chOff x="1133575" y="3018825"/>
            <a:chExt cx="1093600" cy="350875"/>
          </a:xfrm>
        </p:grpSpPr>
        <p:sp>
          <p:nvSpPr>
            <p:cNvPr id="2017" name="Google Shape;2017;p84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84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84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84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84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84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84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84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84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84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84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84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84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0" name="Google Shape;2030;p84"/>
          <p:cNvSpPr/>
          <p:nvPr/>
        </p:nvSpPr>
        <p:spPr>
          <a:xfrm>
            <a:off x="8749024" y="4817946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1" name="Google Shape;2031;p84"/>
          <p:cNvSpPr/>
          <p:nvPr/>
        </p:nvSpPr>
        <p:spPr>
          <a:xfrm>
            <a:off x="6382474" y="4817946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2" name="Google Shape;2032;p84"/>
          <p:cNvGrpSpPr/>
          <p:nvPr/>
        </p:nvGrpSpPr>
        <p:grpSpPr>
          <a:xfrm>
            <a:off x="8417090" y="3658947"/>
            <a:ext cx="503100" cy="891304"/>
            <a:chOff x="5800375" y="1914075"/>
            <a:chExt cx="611375" cy="1083125"/>
          </a:xfrm>
        </p:grpSpPr>
        <p:sp>
          <p:nvSpPr>
            <p:cNvPr id="2033" name="Google Shape;2033;p84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84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84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84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84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84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84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84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84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84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84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84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84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84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84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048" name="Google Shape;2048;p84"/>
          <p:cNvCxnSpPr/>
          <p:nvPr/>
        </p:nvCxnSpPr>
        <p:spPr>
          <a:xfrm rot="10800000">
            <a:off x="1480700" y="-21200"/>
            <a:ext cx="0" cy="347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9" name="Google Shape;2049;p84"/>
          <p:cNvCxnSpPr/>
          <p:nvPr/>
        </p:nvCxnSpPr>
        <p:spPr>
          <a:xfrm rot="10800000">
            <a:off x="1686763" y="-21200"/>
            <a:ext cx="0" cy="347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0" name="Google Shape;2050;p84"/>
          <p:cNvCxnSpPr/>
          <p:nvPr/>
        </p:nvCxnSpPr>
        <p:spPr>
          <a:xfrm rot="10800000">
            <a:off x="1892825" y="-21200"/>
            <a:ext cx="0" cy="347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1" name="Google Shape;2051;p84"/>
          <p:cNvCxnSpPr/>
          <p:nvPr/>
        </p:nvCxnSpPr>
        <p:spPr>
          <a:xfrm rot="10800000">
            <a:off x="4572000" y="-21200"/>
            <a:ext cx="0" cy="347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85"/>
          <p:cNvSpPr txBox="1"/>
          <p:nvPr>
            <p:ph type="title"/>
          </p:nvPr>
        </p:nvSpPr>
        <p:spPr>
          <a:xfrm>
            <a:off x="4283750" y="1732100"/>
            <a:ext cx="4146900" cy="72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54" name="Google Shape;2054;p85"/>
          <p:cNvSpPr txBox="1"/>
          <p:nvPr>
            <p:ph idx="1" type="subTitle"/>
          </p:nvPr>
        </p:nvSpPr>
        <p:spPr>
          <a:xfrm>
            <a:off x="4283952" y="2454076"/>
            <a:ext cx="4146900" cy="9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5" name="Google Shape;2055;p85"/>
          <p:cNvSpPr/>
          <p:nvPr/>
        </p:nvSpPr>
        <p:spPr>
          <a:xfrm>
            <a:off x="7578450" y="-20525"/>
            <a:ext cx="1217475" cy="4686200"/>
          </a:xfrm>
          <a:custGeom>
            <a:rect b="b" l="l" r="r" t="t"/>
            <a:pathLst>
              <a:path extrusionOk="0" h="187448" w="48699">
                <a:moveTo>
                  <a:pt x="0" y="187448"/>
                </a:moveTo>
                <a:lnTo>
                  <a:pt x="22982" y="187448"/>
                </a:lnTo>
                <a:lnTo>
                  <a:pt x="48699" y="169079"/>
                </a:lnTo>
                <a:lnTo>
                  <a:pt x="48152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056" name="Google Shape;2056;p85"/>
          <p:cNvGrpSpPr/>
          <p:nvPr/>
        </p:nvGrpSpPr>
        <p:grpSpPr>
          <a:xfrm flipH="1">
            <a:off x="6930409" y="4411026"/>
            <a:ext cx="839769" cy="538341"/>
            <a:chOff x="3614600" y="3860125"/>
            <a:chExt cx="1020500" cy="654200"/>
          </a:xfrm>
        </p:grpSpPr>
        <p:sp>
          <p:nvSpPr>
            <p:cNvPr id="2057" name="Google Shape;2057;p85"/>
            <p:cNvSpPr/>
            <p:nvPr/>
          </p:nvSpPr>
          <p:spPr>
            <a:xfrm>
              <a:off x="3614600" y="3860125"/>
              <a:ext cx="654225" cy="654200"/>
            </a:xfrm>
            <a:custGeom>
              <a:rect b="b" l="l" r="r" t="t"/>
              <a:pathLst>
                <a:path extrusionOk="0" h="26168" w="26169">
                  <a:moveTo>
                    <a:pt x="13085" y="1228"/>
                  </a:moveTo>
                  <a:cubicBezTo>
                    <a:pt x="19622" y="1228"/>
                    <a:pt x="24941" y="6547"/>
                    <a:pt x="24941" y="13084"/>
                  </a:cubicBezTo>
                  <a:cubicBezTo>
                    <a:pt x="24941" y="19276"/>
                    <a:pt x="20109" y="24471"/>
                    <a:pt x="13939" y="24909"/>
                  </a:cubicBezTo>
                  <a:cubicBezTo>
                    <a:pt x="13658" y="24929"/>
                    <a:pt x="13370" y="24939"/>
                    <a:pt x="13085" y="24939"/>
                  </a:cubicBezTo>
                  <a:cubicBezTo>
                    <a:pt x="8422" y="24939"/>
                    <a:pt x="4176" y="22192"/>
                    <a:pt x="2264" y="17938"/>
                  </a:cubicBezTo>
                  <a:cubicBezTo>
                    <a:pt x="1576" y="16411"/>
                    <a:pt x="1228" y="14777"/>
                    <a:pt x="1228" y="13084"/>
                  </a:cubicBezTo>
                  <a:cubicBezTo>
                    <a:pt x="1228" y="6547"/>
                    <a:pt x="6546" y="1228"/>
                    <a:pt x="13085" y="1228"/>
                  </a:cubicBezTo>
                  <a:close/>
                  <a:moveTo>
                    <a:pt x="13085" y="1"/>
                  </a:moveTo>
                  <a:cubicBezTo>
                    <a:pt x="5870" y="1"/>
                    <a:pt x="1" y="5870"/>
                    <a:pt x="1" y="13084"/>
                  </a:cubicBezTo>
                  <a:cubicBezTo>
                    <a:pt x="1" y="14952"/>
                    <a:pt x="386" y="16755"/>
                    <a:pt x="1145" y="18441"/>
                  </a:cubicBezTo>
                  <a:cubicBezTo>
                    <a:pt x="3253" y="23135"/>
                    <a:pt x="7940" y="26168"/>
                    <a:pt x="13085" y="26168"/>
                  </a:cubicBezTo>
                  <a:cubicBezTo>
                    <a:pt x="13400" y="26168"/>
                    <a:pt x="13717" y="26157"/>
                    <a:pt x="14027" y="26133"/>
                  </a:cubicBezTo>
                  <a:cubicBezTo>
                    <a:pt x="20835" y="25650"/>
                    <a:pt x="26169" y="19918"/>
                    <a:pt x="26169" y="13084"/>
                  </a:cubicBezTo>
                  <a:cubicBezTo>
                    <a:pt x="26169" y="5870"/>
                    <a:pt x="20299" y="1"/>
                    <a:pt x="13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85"/>
            <p:cNvSpPr/>
            <p:nvPr/>
          </p:nvSpPr>
          <p:spPr>
            <a:xfrm>
              <a:off x="3690050" y="3935575"/>
              <a:ext cx="711550" cy="503275"/>
            </a:xfrm>
            <a:custGeom>
              <a:rect b="b" l="l" r="r" t="t"/>
              <a:pathLst>
                <a:path extrusionOk="0" h="20131" w="28462">
                  <a:moveTo>
                    <a:pt x="10065" y="1"/>
                  </a:moveTo>
                  <a:cubicBezTo>
                    <a:pt x="4507" y="1"/>
                    <a:pt x="1" y="4507"/>
                    <a:pt x="1" y="10066"/>
                  </a:cubicBezTo>
                  <a:cubicBezTo>
                    <a:pt x="1" y="11534"/>
                    <a:pt x="316" y="12930"/>
                    <a:pt x="881" y="14186"/>
                  </a:cubicBezTo>
                  <a:cubicBezTo>
                    <a:pt x="2455" y="17692"/>
                    <a:pt x="5975" y="20131"/>
                    <a:pt x="10065" y="20131"/>
                  </a:cubicBezTo>
                  <a:lnTo>
                    <a:pt x="28462" y="20131"/>
                  </a:lnTo>
                  <a:lnTo>
                    <a:pt x="284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85"/>
            <p:cNvSpPr/>
            <p:nvPr/>
          </p:nvSpPr>
          <p:spPr>
            <a:xfrm>
              <a:off x="4131800" y="3935575"/>
              <a:ext cx="503300" cy="503275"/>
            </a:xfrm>
            <a:custGeom>
              <a:rect b="b" l="l" r="r" t="t"/>
              <a:pathLst>
                <a:path extrusionOk="0" h="20131" w="20132">
                  <a:moveTo>
                    <a:pt x="10066" y="1"/>
                  </a:moveTo>
                  <a:cubicBezTo>
                    <a:pt x="4507" y="1"/>
                    <a:pt x="0" y="4507"/>
                    <a:pt x="0" y="10066"/>
                  </a:cubicBezTo>
                  <a:cubicBezTo>
                    <a:pt x="0" y="11534"/>
                    <a:pt x="315" y="12930"/>
                    <a:pt x="881" y="14186"/>
                  </a:cubicBezTo>
                  <a:cubicBezTo>
                    <a:pt x="2455" y="17692"/>
                    <a:pt x="5975" y="20131"/>
                    <a:pt x="10066" y="20131"/>
                  </a:cubicBezTo>
                  <a:cubicBezTo>
                    <a:pt x="10309" y="20131"/>
                    <a:pt x="10552" y="20123"/>
                    <a:pt x="10792" y="20105"/>
                  </a:cubicBezTo>
                  <a:cubicBezTo>
                    <a:pt x="16012" y="19735"/>
                    <a:pt x="20131" y="15382"/>
                    <a:pt x="20131" y="10066"/>
                  </a:cubicBezTo>
                  <a:cubicBezTo>
                    <a:pt x="20131" y="4507"/>
                    <a:pt x="15626" y="1"/>
                    <a:pt x="100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85"/>
            <p:cNvSpPr/>
            <p:nvPr/>
          </p:nvSpPr>
          <p:spPr>
            <a:xfrm>
              <a:off x="4168025" y="3971800"/>
              <a:ext cx="430875" cy="430875"/>
            </a:xfrm>
            <a:custGeom>
              <a:rect b="b" l="l" r="r" t="t"/>
              <a:pathLst>
                <a:path extrusionOk="0" h="17235" w="17235">
                  <a:moveTo>
                    <a:pt x="8617" y="1"/>
                  </a:moveTo>
                  <a:cubicBezTo>
                    <a:pt x="3866" y="1"/>
                    <a:pt x="0" y="3865"/>
                    <a:pt x="0" y="8617"/>
                  </a:cubicBezTo>
                  <a:cubicBezTo>
                    <a:pt x="0" y="13368"/>
                    <a:pt x="3866" y="17234"/>
                    <a:pt x="8617" y="17234"/>
                  </a:cubicBezTo>
                  <a:cubicBezTo>
                    <a:pt x="13369" y="17234"/>
                    <a:pt x="17235" y="13368"/>
                    <a:pt x="17235" y="8617"/>
                  </a:cubicBezTo>
                  <a:cubicBezTo>
                    <a:pt x="17235" y="3865"/>
                    <a:pt x="13369" y="1"/>
                    <a:pt x="8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85"/>
            <p:cNvSpPr/>
            <p:nvPr/>
          </p:nvSpPr>
          <p:spPr>
            <a:xfrm>
              <a:off x="4347000" y="404775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0"/>
                  </a:moveTo>
                  <a:lnTo>
                    <a:pt x="1325" y="7"/>
                  </a:lnTo>
                  <a:cubicBezTo>
                    <a:pt x="583" y="75"/>
                    <a:pt x="1" y="698"/>
                    <a:pt x="1" y="1458"/>
                  </a:cubicBezTo>
                  <a:cubicBezTo>
                    <a:pt x="1" y="2218"/>
                    <a:pt x="583" y="2841"/>
                    <a:pt x="1325" y="2909"/>
                  </a:cubicBezTo>
                  <a:lnTo>
                    <a:pt x="1325" y="2916"/>
                  </a:lnTo>
                  <a:lnTo>
                    <a:pt x="8081" y="2916"/>
                  </a:lnTo>
                  <a:lnTo>
                    <a:pt x="80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85"/>
            <p:cNvSpPr/>
            <p:nvPr/>
          </p:nvSpPr>
          <p:spPr>
            <a:xfrm>
              <a:off x="4512550" y="404775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0"/>
                  </a:moveTo>
                  <a:cubicBezTo>
                    <a:pt x="653" y="0"/>
                    <a:pt x="1" y="653"/>
                    <a:pt x="1" y="1458"/>
                  </a:cubicBezTo>
                  <a:cubicBezTo>
                    <a:pt x="1" y="2263"/>
                    <a:pt x="653" y="2916"/>
                    <a:pt x="1459" y="2916"/>
                  </a:cubicBezTo>
                  <a:cubicBezTo>
                    <a:pt x="2263" y="2916"/>
                    <a:pt x="2916" y="2263"/>
                    <a:pt x="2916" y="1458"/>
                  </a:cubicBezTo>
                  <a:cubicBezTo>
                    <a:pt x="2916" y="653"/>
                    <a:pt x="2263" y="0"/>
                    <a:pt x="1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85"/>
            <p:cNvSpPr/>
            <p:nvPr/>
          </p:nvSpPr>
          <p:spPr>
            <a:xfrm>
              <a:off x="4347000" y="425380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1"/>
                  </a:moveTo>
                  <a:lnTo>
                    <a:pt x="1325" y="7"/>
                  </a:lnTo>
                  <a:cubicBezTo>
                    <a:pt x="583" y="74"/>
                    <a:pt x="1" y="698"/>
                    <a:pt x="1" y="1457"/>
                  </a:cubicBezTo>
                  <a:cubicBezTo>
                    <a:pt x="1" y="2219"/>
                    <a:pt x="583" y="2842"/>
                    <a:pt x="1325" y="2908"/>
                  </a:cubicBezTo>
                  <a:lnTo>
                    <a:pt x="1325" y="2915"/>
                  </a:lnTo>
                  <a:lnTo>
                    <a:pt x="8081" y="2915"/>
                  </a:lnTo>
                  <a:lnTo>
                    <a:pt x="80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85"/>
            <p:cNvSpPr/>
            <p:nvPr/>
          </p:nvSpPr>
          <p:spPr>
            <a:xfrm>
              <a:off x="4512550" y="425380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1"/>
                  </a:moveTo>
                  <a:cubicBezTo>
                    <a:pt x="653" y="1"/>
                    <a:pt x="1" y="653"/>
                    <a:pt x="1" y="1457"/>
                  </a:cubicBezTo>
                  <a:cubicBezTo>
                    <a:pt x="1" y="2263"/>
                    <a:pt x="653" y="2915"/>
                    <a:pt x="1459" y="2915"/>
                  </a:cubicBezTo>
                  <a:cubicBezTo>
                    <a:pt x="2263" y="2915"/>
                    <a:pt x="2916" y="2263"/>
                    <a:pt x="2916" y="1457"/>
                  </a:cubicBezTo>
                  <a:cubicBezTo>
                    <a:pt x="2916" y="653"/>
                    <a:pt x="2263" y="1"/>
                    <a:pt x="14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85"/>
            <p:cNvSpPr/>
            <p:nvPr/>
          </p:nvSpPr>
          <p:spPr>
            <a:xfrm>
              <a:off x="3712050" y="4290225"/>
              <a:ext cx="671425" cy="148625"/>
            </a:xfrm>
            <a:custGeom>
              <a:rect b="b" l="l" r="r" t="t"/>
              <a:pathLst>
                <a:path extrusionOk="0" h="5945" w="26857">
                  <a:moveTo>
                    <a:pt x="1" y="0"/>
                  </a:moveTo>
                  <a:cubicBezTo>
                    <a:pt x="1575" y="3506"/>
                    <a:pt x="5095" y="5945"/>
                    <a:pt x="9185" y="5945"/>
                  </a:cubicBezTo>
                  <a:lnTo>
                    <a:pt x="26856" y="5945"/>
                  </a:lnTo>
                  <a:cubicBezTo>
                    <a:pt x="22765" y="5945"/>
                    <a:pt x="19245" y="3506"/>
                    <a:pt x="17671" y="0"/>
                  </a:cubicBez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6" name="Google Shape;2066;p85"/>
          <p:cNvSpPr/>
          <p:nvPr/>
        </p:nvSpPr>
        <p:spPr>
          <a:xfrm>
            <a:off x="294100" y="307800"/>
            <a:ext cx="1272200" cy="4897250"/>
          </a:xfrm>
          <a:custGeom>
            <a:rect b="b" l="l" r="r" t="t"/>
            <a:pathLst>
              <a:path extrusionOk="0" h="195890" w="50888">
                <a:moveTo>
                  <a:pt x="0" y="195890"/>
                </a:moveTo>
                <a:lnTo>
                  <a:pt x="0" y="0"/>
                </a:lnTo>
                <a:lnTo>
                  <a:pt x="50888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067" name="Google Shape;2067;p85"/>
          <p:cNvCxnSpPr/>
          <p:nvPr/>
        </p:nvCxnSpPr>
        <p:spPr>
          <a:xfrm rot="10800000">
            <a:off x="-123000" y="347460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8" name="Google Shape;2068;p85"/>
          <p:cNvCxnSpPr/>
          <p:nvPr/>
        </p:nvCxnSpPr>
        <p:spPr>
          <a:xfrm rot="10800000">
            <a:off x="-123000" y="3132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9" name="Google Shape;2069;p85"/>
          <p:cNvCxnSpPr/>
          <p:nvPr/>
        </p:nvCxnSpPr>
        <p:spPr>
          <a:xfrm rot="10800000">
            <a:off x="-123000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0" name="Google Shape;2070;p85"/>
          <p:cNvCxnSpPr/>
          <p:nvPr/>
        </p:nvCxnSpPr>
        <p:spPr>
          <a:xfrm rot="10800000">
            <a:off x="-123000" y="1340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1" name="Google Shape;2071;p85"/>
          <p:cNvCxnSpPr/>
          <p:nvPr/>
        </p:nvCxnSpPr>
        <p:spPr>
          <a:xfrm rot="10800000">
            <a:off x="8779175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2" name="Google Shape;2072;p85"/>
          <p:cNvCxnSpPr/>
          <p:nvPr/>
        </p:nvCxnSpPr>
        <p:spPr>
          <a:xfrm rot="10800000">
            <a:off x="8779175" y="18604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73" name="Google Shape;2073;p85"/>
          <p:cNvGrpSpPr/>
          <p:nvPr/>
        </p:nvGrpSpPr>
        <p:grpSpPr>
          <a:xfrm>
            <a:off x="1556565" y="156289"/>
            <a:ext cx="899923" cy="288735"/>
            <a:chOff x="1133575" y="3018825"/>
            <a:chExt cx="1093600" cy="350875"/>
          </a:xfrm>
        </p:grpSpPr>
        <p:sp>
          <p:nvSpPr>
            <p:cNvPr id="2074" name="Google Shape;2074;p85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85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85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85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85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85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85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85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85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85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85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85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85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7" name="Google Shape;2087;p85"/>
          <p:cNvSpPr/>
          <p:nvPr/>
        </p:nvSpPr>
        <p:spPr>
          <a:xfrm>
            <a:off x="246165" y="2562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088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p8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90" name="Google Shape;2090;p86"/>
          <p:cNvSpPr txBox="1"/>
          <p:nvPr>
            <p:ph idx="1" type="subTitle"/>
          </p:nvPr>
        </p:nvSpPr>
        <p:spPr>
          <a:xfrm>
            <a:off x="4985460" y="2752225"/>
            <a:ext cx="2898300" cy="11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1" name="Google Shape;2091;p86"/>
          <p:cNvSpPr txBox="1"/>
          <p:nvPr>
            <p:ph idx="2" type="subTitle"/>
          </p:nvPr>
        </p:nvSpPr>
        <p:spPr>
          <a:xfrm>
            <a:off x="1260230" y="2752225"/>
            <a:ext cx="2898300" cy="11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2" name="Google Shape;2092;p86"/>
          <p:cNvSpPr txBox="1"/>
          <p:nvPr>
            <p:ph idx="3" type="subTitle"/>
          </p:nvPr>
        </p:nvSpPr>
        <p:spPr>
          <a:xfrm>
            <a:off x="1260230" y="2269525"/>
            <a:ext cx="28983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93" name="Google Shape;2093;p86"/>
          <p:cNvSpPr txBox="1"/>
          <p:nvPr>
            <p:ph idx="4" type="subTitle"/>
          </p:nvPr>
        </p:nvSpPr>
        <p:spPr>
          <a:xfrm>
            <a:off x="4985470" y="2269525"/>
            <a:ext cx="28983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94" name="Google Shape;2094;p86"/>
          <p:cNvSpPr/>
          <p:nvPr/>
        </p:nvSpPr>
        <p:spPr>
          <a:xfrm>
            <a:off x="-75225" y="3700300"/>
            <a:ext cx="677125" cy="1470550"/>
          </a:xfrm>
          <a:custGeom>
            <a:rect b="b" l="l" r="r" t="t"/>
            <a:pathLst>
              <a:path extrusionOk="0" h="58822" w="27085">
                <a:moveTo>
                  <a:pt x="0" y="0"/>
                </a:moveTo>
                <a:lnTo>
                  <a:pt x="27085" y="0"/>
                </a:lnTo>
                <a:lnTo>
                  <a:pt x="27085" y="5882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95" name="Google Shape;2095;p86"/>
          <p:cNvSpPr/>
          <p:nvPr/>
        </p:nvSpPr>
        <p:spPr>
          <a:xfrm>
            <a:off x="-109425" y="-124075"/>
            <a:ext cx="4295350" cy="451425"/>
          </a:xfrm>
          <a:custGeom>
            <a:rect b="b" l="l" r="r" t="t"/>
            <a:pathLst>
              <a:path extrusionOk="0" h="18057" w="171814">
                <a:moveTo>
                  <a:pt x="0" y="18057"/>
                </a:moveTo>
                <a:lnTo>
                  <a:pt x="171814" y="18057"/>
                </a:lnTo>
                <a:lnTo>
                  <a:pt x="171814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96" name="Google Shape;2096;p86"/>
          <p:cNvSpPr/>
          <p:nvPr/>
        </p:nvSpPr>
        <p:spPr>
          <a:xfrm>
            <a:off x="6155775" y="-34200"/>
            <a:ext cx="2606775" cy="5198225"/>
          </a:xfrm>
          <a:custGeom>
            <a:rect b="b" l="l" r="r" t="t"/>
            <a:pathLst>
              <a:path extrusionOk="0" h="207929" w="104271">
                <a:moveTo>
                  <a:pt x="80710" y="0"/>
                </a:moveTo>
                <a:lnTo>
                  <a:pt x="80710" y="9029"/>
                </a:lnTo>
                <a:lnTo>
                  <a:pt x="104271" y="22632"/>
                </a:lnTo>
                <a:lnTo>
                  <a:pt x="104271" y="193428"/>
                </a:lnTo>
                <a:lnTo>
                  <a:pt x="0" y="193428"/>
                </a:lnTo>
                <a:lnTo>
                  <a:pt x="0" y="207929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97" name="Google Shape;2097;p86"/>
          <p:cNvSpPr/>
          <p:nvPr/>
        </p:nvSpPr>
        <p:spPr>
          <a:xfrm>
            <a:off x="4131165" y="27098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8" name="Google Shape;2098;p86"/>
          <p:cNvSpPr/>
          <p:nvPr/>
        </p:nvSpPr>
        <p:spPr>
          <a:xfrm>
            <a:off x="6107840" y="4749184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9" name="Google Shape;2099;p86"/>
          <p:cNvGrpSpPr/>
          <p:nvPr/>
        </p:nvGrpSpPr>
        <p:grpSpPr>
          <a:xfrm>
            <a:off x="8430784" y="1357535"/>
            <a:ext cx="520834" cy="471110"/>
            <a:chOff x="361850" y="2985150"/>
            <a:chExt cx="632925" cy="572500"/>
          </a:xfrm>
        </p:grpSpPr>
        <p:sp>
          <p:nvSpPr>
            <p:cNvPr id="2100" name="Google Shape;2100;p86"/>
            <p:cNvSpPr/>
            <p:nvPr/>
          </p:nvSpPr>
          <p:spPr>
            <a:xfrm>
              <a:off x="883625" y="302135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4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86"/>
            <p:cNvSpPr/>
            <p:nvPr/>
          </p:nvSpPr>
          <p:spPr>
            <a:xfrm>
              <a:off x="833100" y="302135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6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86"/>
            <p:cNvSpPr/>
            <p:nvPr/>
          </p:nvSpPr>
          <p:spPr>
            <a:xfrm>
              <a:off x="883625" y="309252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86"/>
            <p:cNvSpPr/>
            <p:nvPr/>
          </p:nvSpPr>
          <p:spPr>
            <a:xfrm>
              <a:off x="833100" y="309252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86"/>
            <p:cNvSpPr/>
            <p:nvPr/>
          </p:nvSpPr>
          <p:spPr>
            <a:xfrm>
              <a:off x="883625" y="3163675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86"/>
            <p:cNvSpPr/>
            <p:nvPr/>
          </p:nvSpPr>
          <p:spPr>
            <a:xfrm>
              <a:off x="833100" y="3163675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86"/>
            <p:cNvSpPr/>
            <p:nvPr/>
          </p:nvSpPr>
          <p:spPr>
            <a:xfrm>
              <a:off x="883625" y="32348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86"/>
            <p:cNvSpPr/>
            <p:nvPr/>
          </p:nvSpPr>
          <p:spPr>
            <a:xfrm>
              <a:off x="833100" y="32348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2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86"/>
            <p:cNvSpPr/>
            <p:nvPr/>
          </p:nvSpPr>
          <p:spPr>
            <a:xfrm>
              <a:off x="883625" y="330600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1"/>
                  </a:moveTo>
                  <a:lnTo>
                    <a:pt x="1" y="991"/>
                  </a:lnTo>
                  <a:lnTo>
                    <a:pt x="4194" y="991"/>
                  </a:lnTo>
                  <a:cubicBezTo>
                    <a:pt x="4333" y="991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86"/>
            <p:cNvSpPr/>
            <p:nvPr/>
          </p:nvSpPr>
          <p:spPr>
            <a:xfrm>
              <a:off x="833100" y="330600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1"/>
                  </a:moveTo>
                  <a:lnTo>
                    <a:pt x="0" y="991"/>
                  </a:lnTo>
                  <a:lnTo>
                    <a:pt x="2151" y="991"/>
                  </a:lnTo>
                  <a:cubicBezTo>
                    <a:pt x="2425" y="991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86"/>
            <p:cNvSpPr/>
            <p:nvPr/>
          </p:nvSpPr>
          <p:spPr>
            <a:xfrm>
              <a:off x="883625" y="33771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86"/>
            <p:cNvSpPr/>
            <p:nvPr/>
          </p:nvSpPr>
          <p:spPr>
            <a:xfrm>
              <a:off x="833100" y="33771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7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86"/>
            <p:cNvSpPr/>
            <p:nvPr/>
          </p:nvSpPr>
          <p:spPr>
            <a:xfrm>
              <a:off x="883625" y="344830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86"/>
            <p:cNvSpPr/>
            <p:nvPr/>
          </p:nvSpPr>
          <p:spPr>
            <a:xfrm>
              <a:off x="833100" y="344830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7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86"/>
            <p:cNvSpPr/>
            <p:nvPr/>
          </p:nvSpPr>
          <p:spPr>
            <a:xfrm>
              <a:off x="883625" y="351947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86"/>
            <p:cNvSpPr/>
            <p:nvPr/>
          </p:nvSpPr>
          <p:spPr>
            <a:xfrm>
              <a:off x="833100" y="351947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86"/>
            <p:cNvSpPr/>
            <p:nvPr/>
          </p:nvSpPr>
          <p:spPr>
            <a:xfrm>
              <a:off x="536675" y="2985150"/>
              <a:ext cx="284200" cy="572500"/>
            </a:xfrm>
            <a:custGeom>
              <a:rect b="b" l="l" r="r" t="t"/>
              <a:pathLst>
                <a:path extrusionOk="0" h="22900" w="11368">
                  <a:moveTo>
                    <a:pt x="608" y="0"/>
                  </a:moveTo>
                  <a:cubicBezTo>
                    <a:pt x="272" y="0"/>
                    <a:pt x="0" y="272"/>
                    <a:pt x="0" y="608"/>
                  </a:cubicBezTo>
                  <a:lnTo>
                    <a:pt x="0" y="22291"/>
                  </a:lnTo>
                  <a:cubicBezTo>
                    <a:pt x="0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7" y="22627"/>
                    <a:pt x="11367" y="22291"/>
                  </a:cubicBezTo>
                  <a:lnTo>
                    <a:pt x="11367" y="608"/>
                  </a:lnTo>
                  <a:cubicBezTo>
                    <a:pt x="11367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86"/>
            <p:cNvSpPr/>
            <p:nvPr/>
          </p:nvSpPr>
          <p:spPr>
            <a:xfrm>
              <a:off x="601375" y="2985150"/>
              <a:ext cx="284225" cy="572500"/>
            </a:xfrm>
            <a:custGeom>
              <a:rect b="b" l="l" r="r" t="t"/>
              <a:pathLst>
                <a:path extrusionOk="0" h="22900" w="11369">
                  <a:moveTo>
                    <a:pt x="608" y="0"/>
                  </a:moveTo>
                  <a:cubicBezTo>
                    <a:pt x="272" y="0"/>
                    <a:pt x="1" y="272"/>
                    <a:pt x="1" y="608"/>
                  </a:cubicBezTo>
                  <a:lnTo>
                    <a:pt x="1" y="22291"/>
                  </a:lnTo>
                  <a:cubicBezTo>
                    <a:pt x="1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9" y="22627"/>
                    <a:pt x="11369" y="22291"/>
                  </a:cubicBezTo>
                  <a:lnTo>
                    <a:pt x="11369" y="608"/>
                  </a:lnTo>
                  <a:cubicBezTo>
                    <a:pt x="11369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86"/>
            <p:cNvSpPr/>
            <p:nvPr/>
          </p:nvSpPr>
          <p:spPr>
            <a:xfrm>
              <a:off x="361850" y="302135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86"/>
            <p:cNvSpPr/>
            <p:nvPr/>
          </p:nvSpPr>
          <p:spPr>
            <a:xfrm>
              <a:off x="505850" y="302135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6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86"/>
            <p:cNvSpPr/>
            <p:nvPr/>
          </p:nvSpPr>
          <p:spPr>
            <a:xfrm>
              <a:off x="361850" y="309252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86"/>
            <p:cNvSpPr/>
            <p:nvPr/>
          </p:nvSpPr>
          <p:spPr>
            <a:xfrm>
              <a:off x="505850" y="309252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86"/>
            <p:cNvSpPr/>
            <p:nvPr/>
          </p:nvSpPr>
          <p:spPr>
            <a:xfrm>
              <a:off x="361850" y="3163675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86"/>
            <p:cNvSpPr/>
            <p:nvPr/>
          </p:nvSpPr>
          <p:spPr>
            <a:xfrm>
              <a:off x="505850" y="3163675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86"/>
            <p:cNvSpPr/>
            <p:nvPr/>
          </p:nvSpPr>
          <p:spPr>
            <a:xfrm>
              <a:off x="361850" y="32348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86"/>
            <p:cNvSpPr/>
            <p:nvPr/>
          </p:nvSpPr>
          <p:spPr>
            <a:xfrm>
              <a:off x="505850" y="32348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2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86"/>
            <p:cNvSpPr/>
            <p:nvPr/>
          </p:nvSpPr>
          <p:spPr>
            <a:xfrm>
              <a:off x="361850" y="330600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1"/>
                  </a:moveTo>
                  <a:cubicBezTo>
                    <a:pt x="114" y="1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1"/>
                    <a:pt x="253" y="991"/>
                  </a:cubicBezTo>
                  <a:lnTo>
                    <a:pt x="6386" y="991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86"/>
            <p:cNvSpPr/>
            <p:nvPr/>
          </p:nvSpPr>
          <p:spPr>
            <a:xfrm>
              <a:off x="505850" y="330600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1"/>
                    <a:pt x="496" y="991"/>
                  </a:cubicBezTo>
                  <a:lnTo>
                    <a:pt x="2648" y="991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86"/>
            <p:cNvSpPr/>
            <p:nvPr/>
          </p:nvSpPr>
          <p:spPr>
            <a:xfrm>
              <a:off x="361850" y="33771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86"/>
            <p:cNvSpPr/>
            <p:nvPr/>
          </p:nvSpPr>
          <p:spPr>
            <a:xfrm>
              <a:off x="505850" y="33771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7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86"/>
            <p:cNvSpPr/>
            <p:nvPr/>
          </p:nvSpPr>
          <p:spPr>
            <a:xfrm>
              <a:off x="361850" y="344830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86"/>
            <p:cNvSpPr/>
            <p:nvPr/>
          </p:nvSpPr>
          <p:spPr>
            <a:xfrm>
              <a:off x="505850" y="344830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7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86"/>
            <p:cNvSpPr/>
            <p:nvPr/>
          </p:nvSpPr>
          <p:spPr>
            <a:xfrm>
              <a:off x="361850" y="351947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86"/>
            <p:cNvSpPr/>
            <p:nvPr/>
          </p:nvSpPr>
          <p:spPr>
            <a:xfrm>
              <a:off x="505850" y="351947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86"/>
            <p:cNvSpPr/>
            <p:nvPr/>
          </p:nvSpPr>
          <p:spPr>
            <a:xfrm>
              <a:off x="632975" y="3046150"/>
              <a:ext cx="233225" cy="122400"/>
            </a:xfrm>
            <a:custGeom>
              <a:rect b="b" l="l" r="r" t="t"/>
              <a:pathLst>
                <a:path extrusionOk="0" h="4896" w="9329">
                  <a:moveTo>
                    <a:pt x="641" y="0"/>
                  </a:moveTo>
                  <a:cubicBezTo>
                    <a:pt x="288" y="0"/>
                    <a:pt x="1" y="286"/>
                    <a:pt x="1" y="639"/>
                  </a:cubicBezTo>
                  <a:lnTo>
                    <a:pt x="1" y="4256"/>
                  </a:lnTo>
                  <a:cubicBezTo>
                    <a:pt x="1" y="4608"/>
                    <a:pt x="288" y="4896"/>
                    <a:pt x="641" y="4896"/>
                  </a:cubicBezTo>
                  <a:lnTo>
                    <a:pt x="8688" y="4896"/>
                  </a:lnTo>
                  <a:cubicBezTo>
                    <a:pt x="9042" y="4896"/>
                    <a:pt x="9328" y="4608"/>
                    <a:pt x="9328" y="4256"/>
                  </a:cubicBezTo>
                  <a:lnTo>
                    <a:pt x="9328" y="639"/>
                  </a:lnTo>
                  <a:cubicBezTo>
                    <a:pt x="9328" y="286"/>
                    <a:pt x="9042" y="0"/>
                    <a:pt x="86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86"/>
            <p:cNvSpPr/>
            <p:nvPr/>
          </p:nvSpPr>
          <p:spPr>
            <a:xfrm>
              <a:off x="632975" y="3340450"/>
              <a:ext cx="233225" cy="19425"/>
            </a:xfrm>
            <a:custGeom>
              <a:rect b="b" l="l" r="r" t="t"/>
              <a:pathLst>
                <a:path extrusionOk="0" h="777" w="9329">
                  <a:moveTo>
                    <a:pt x="145" y="0"/>
                  </a:moveTo>
                  <a:cubicBezTo>
                    <a:pt x="65" y="0"/>
                    <a:pt x="1" y="65"/>
                    <a:pt x="1" y="144"/>
                  </a:cubicBezTo>
                  <a:lnTo>
                    <a:pt x="1" y="631"/>
                  </a:lnTo>
                  <a:cubicBezTo>
                    <a:pt x="1" y="710"/>
                    <a:pt x="65" y="776"/>
                    <a:pt x="145" y="776"/>
                  </a:cubicBezTo>
                  <a:lnTo>
                    <a:pt x="9185" y="776"/>
                  </a:lnTo>
                  <a:cubicBezTo>
                    <a:pt x="9264" y="776"/>
                    <a:pt x="9328" y="710"/>
                    <a:pt x="9328" y="631"/>
                  </a:cubicBezTo>
                  <a:lnTo>
                    <a:pt x="9328" y="144"/>
                  </a:lnTo>
                  <a:cubicBezTo>
                    <a:pt x="9328" y="65"/>
                    <a:pt x="9264" y="0"/>
                    <a:pt x="9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86"/>
            <p:cNvSpPr/>
            <p:nvPr/>
          </p:nvSpPr>
          <p:spPr>
            <a:xfrm>
              <a:off x="632975" y="340192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4"/>
                    <a:pt x="1" y="144"/>
                  </a:cubicBezTo>
                  <a:lnTo>
                    <a:pt x="1" y="632"/>
                  </a:lnTo>
                  <a:cubicBezTo>
                    <a:pt x="1" y="711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1"/>
                    <a:pt x="9328" y="632"/>
                  </a:cubicBezTo>
                  <a:lnTo>
                    <a:pt x="9328" y="144"/>
                  </a:lnTo>
                  <a:cubicBezTo>
                    <a:pt x="9328" y="64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86"/>
            <p:cNvSpPr/>
            <p:nvPr/>
          </p:nvSpPr>
          <p:spPr>
            <a:xfrm>
              <a:off x="632975" y="346337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5"/>
                    <a:pt x="1" y="145"/>
                  </a:cubicBezTo>
                  <a:lnTo>
                    <a:pt x="1" y="632"/>
                  </a:lnTo>
                  <a:cubicBezTo>
                    <a:pt x="1" y="712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2"/>
                    <a:pt x="9328" y="632"/>
                  </a:cubicBezTo>
                  <a:lnTo>
                    <a:pt x="9328" y="145"/>
                  </a:lnTo>
                  <a:cubicBezTo>
                    <a:pt x="9328" y="65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8" name="Google Shape;2138;p86"/>
          <p:cNvGrpSpPr/>
          <p:nvPr/>
        </p:nvGrpSpPr>
        <p:grpSpPr>
          <a:xfrm>
            <a:off x="8430784" y="1993635"/>
            <a:ext cx="520834" cy="471110"/>
            <a:chOff x="361850" y="2985150"/>
            <a:chExt cx="632925" cy="572500"/>
          </a:xfrm>
        </p:grpSpPr>
        <p:sp>
          <p:nvSpPr>
            <p:cNvPr id="2139" name="Google Shape;2139;p86"/>
            <p:cNvSpPr/>
            <p:nvPr/>
          </p:nvSpPr>
          <p:spPr>
            <a:xfrm>
              <a:off x="883625" y="302135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4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86"/>
            <p:cNvSpPr/>
            <p:nvPr/>
          </p:nvSpPr>
          <p:spPr>
            <a:xfrm>
              <a:off x="833100" y="302135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6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86"/>
            <p:cNvSpPr/>
            <p:nvPr/>
          </p:nvSpPr>
          <p:spPr>
            <a:xfrm>
              <a:off x="883625" y="309252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86"/>
            <p:cNvSpPr/>
            <p:nvPr/>
          </p:nvSpPr>
          <p:spPr>
            <a:xfrm>
              <a:off x="833100" y="309252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86"/>
            <p:cNvSpPr/>
            <p:nvPr/>
          </p:nvSpPr>
          <p:spPr>
            <a:xfrm>
              <a:off x="883625" y="3163675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86"/>
            <p:cNvSpPr/>
            <p:nvPr/>
          </p:nvSpPr>
          <p:spPr>
            <a:xfrm>
              <a:off x="833100" y="3163675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86"/>
            <p:cNvSpPr/>
            <p:nvPr/>
          </p:nvSpPr>
          <p:spPr>
            <a:xfrm>
              <a:off x="883625" y="32348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86"/>
            <p:cNvSpPr/>
            <p:nvPr/>
          </p:nvSpPr>
          <p:spPr>
            <a:xfrm>
              <a:off x="833100" y="32348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2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86"/>
            <p:cNvSpPr/>
            <p:nvPr/>
          </p:nvSpPr>
          <p:spPr>
            <a:xfrm>
              <a:off x="883625" y="330600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1"/>
                  </a:moveTo>
                  <a:lnTo>
                    <a:pt x="1" y="991"/>
                  </a:lnTo>
                  <a:lnTo>
                    <a:pt x="4194" y="991"/>
                  </a:lnTo>
                  <a:cubicBezTo>
                    <a:pt x="4333" y="991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86"/>
            <p:cNvSpPr/>
            <p:nvPr/>
          </p:nvSpPr>
          <p:spPr>
            <a:xfrm>
              <a:off x="833100" y="330600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1"/>
                  </a:moveTo>
                  <a:lnTo>
                    <a:pt x="0" y="991"/>
                  </a:lnTo>
                  <a:lnTo>
                    <a:pt x="2151" y="991"/>
                  </a:lnTo>
                  <a:cubicBezTo>
                    <a:pt x="2425" y="991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86"/>
            <p:cNvSpPr/>
            <p:nvPr/>
          </p:nvSpPr>
          <p:spPr>
            <a:xfrm>
              <a:off x="883625" y="33771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86"/>
            <p:cNvSpPr/>
            <p:nvPr/>
          </p:nvSpPr>
          <p:spPr>
            <a:xfrm>
              <a:off x="833100" y="33771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7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86"/>
            <p:cNvSpPr/>
            <p:nvPr/>
          </p:nvSpPr>
          <p:spPr>
            <a:xfrm>
              <a:off x="883625" y="344830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86"/>
            <p:cNvSpPr/>
            <p:nvPr/>
          </p:nvSpPr>
          <p:spPr>
            <a:xfrm>
              <a:off x="833100" y="344830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7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86"/>
            <p:cNvSpPr/>
            <p:nvPr/>
          </p:nvSpPr>
          <p:spPr>
            <a:xfrm>
              <a:off x="883625" y="351947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86"/>
            <p:cNvSpPr/>
            <p:nvPr/>
          </p:nvSpPr>
          <p:spPr>
            <a:xfrm>
              <a:off x="833100" y="351947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86"/>
            <p:cNvSpPr/>
            <p:nvPr/>
          </p:nvSpPr>
          <p:spPr>
            <a:xfrm>
              <a:off x="536675" y="2985150"/>
              <a:ext cx="284200" cy="572500"/>
            </a:xfrm>
            <a:custGeom>
              <a:rect b="b" l="l" r="r" t="t"/>
              <a:pathLst>
                <a:path extrusionOk="0" h="22900" w="11368">
                  <a:moveTo>
                    <a:pt x="608" y="0"/>
                  </a:moveTo>
                  <a:cubicBezTo>
                    <a:pt x="272" y="0"/>
                    <a:pt x="0" y="272"/>
                    <a:pt x="0" y="608"/>
                  </a:cubicBezTo>
                  <a:lnTo>
                    <a:pt x="0" y="22291"/>
                  </a:lnTo>
                  <a:cubicBezTo>
                    <a:pt x="0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7" y="22627"/>
                    <a:pt x="11367" y="22291"/>
                  </a:cubicBezTo>
                  <a:lnTo>
                    <a:pt x="11367" y="608"/>
                  </a:lnTo>
                  <a:cubicBezTo>
                    <a:pt x="11367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86"/>
            <p:cNvSpPr/>
            <p:nvPr/>
          </p:nvSpPr>
          <p:spPr>
            <a:xfrm>
              <a:off x="601375" y="2985150"/>
              <a:ext cx="284225" cy="572500"/>
            </a:xfrm>
            <a:custGeom>
              <a:rect b="b" l="l" r="r" t="t"/>
              <a:pathLst>
                <a:path extrusionOk="0" h="22900" w="11369">
                  <a:moveTo>
                    <a:pt x="608" y="0"/>
                  </a:moveTo>
                  <a:cubicBezTo>
                    <a:pt x="272" y="0"/>
                    <a:pt x="1" y="272"/>
                    <a:pt x="1" y="608"/>
                  </a:cubicBezTo>
                  <a:lnTo>
                    <a:pt x="1" y="22291"/>
                  </a:lnTo>
                  <a:cubicBezTo>
                    <a:pt x="1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9" y="22627"/>
                    <a:pt x="11369" y="22291"/>
                  </a:cubicBezTo>
                  <a:lnTo>
                    <a:pt x="11369" y="608"/>
                  </a:lnTo>
                  <a:cubicBezTo>
                    <a:pt x="11369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86"/>
            <p:cNvSpPr/>
            <p:nvPr/>
          </p:nvSpPr>
          <p:spPr>
            <a:xfrm>
              <a:off x="361850" y="302135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86"/>
            <p:cNvSpPr/>
            <p:nvPr/>
          </p:nvSpPr>
          <p:spPr>
            <a:xfrm>
              <a:off x="505850" y="302135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6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86"/>
            <p:cNvSpPr/>
            <p:nvPr/>
          </p:nvSpPr>
          <p:spPr>
            <a:xfrm>
              <a:off x="361850" y="309252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86"/>
            <p:cNvSpPr/>
            <p:nvPr/>
          </p:nvSpPr>
          <p:spPr>
            <a:xfrm>
              <a:off x="505850" y="309252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86"/>
            <p:cNvSpPr/>
            <p:nvPr/>
          </p:nvSpPr>
          <p:spPr>
            <a:xfrm>
              <a:off x="361850" y="3163675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86"/>
            <p:cNvSpPr/>
            <p:nvPr/>
          </p:nvSpPr>
          <p:spPr>
            <a:xfrm>
              <a:off x="505850" y="3163675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86"/>
            <p:cNvSpPr/>
            <p:nvPr/>
          </p:nvSpPr>
          <p:spPr>
            <a:xfrm>
              <a:off x="361850" y="32348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86"/>
            <p:cNvSpPr/>
            <p:nvPr/>
          </p:nvSpPr>
          <p:spPr>
            <a:xfrm>
              <a:off x="505850" y="32348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2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86"/>
            <p:cNvSpPr/>
            <p:nvPr/>
          </p:nvSpPr>
          <p:spPr>
            <a:xfrm>
              <a:off x="361850" y="330600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1"/>
                  </a:moveTo>
                  <a:cubicBezTo>
                    <a:pt x="114" y="1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1"/>
                    <a:pt x="253" y="991"/>
                  </a:cubicBezTo>
                  <a:lnTo>
                    <a:pt x="6386" y="991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86"/>
            <p:cNvSpPr/>
            <p:nvPr/>
          </p:nvSpPr>
          <p:spPr>
            <a:xfrm>
              <a:off x="505850" y="330600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1"/>
                    <a:pt x="496" y="991"/>
                  </a:cubicBezTo>
                  <a:lnTo>
                    <a:pt x="2648" y="991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86"/>
            <p:cNvSpPr/>
            <p:nvPr/>
          </p:nvSpPr>
          <p:spPr>
            <a:xfrm>
              <a:off x="361850" y="33771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86"/>
            <p:cNvSpPr/>
            <p:nvPr/>
          </p:nvSpPr>
          <p:spPr>
            <a:xfrm>
              <a:off x="505850" y="33771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7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86"/>
            <p:cNvSpPr/>
            <p:nvPr/>
          </p:nvSpPr>
          <p:spPr>
            <a:xfrm>
              <a:off x="361850" y="344830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86"/>
            <p:cNvSpPr/>
            <p:nvPr/>
          </p:nvSpPr>
          <p:spPr>
            <a:xfrm>
              <a:off x="505850" y="344830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7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86"/>
            <p:cNvSpPr/>
            <p:nvPr/>
          </p:nvSpPr>
          <p:spPr>
            <a:xfrm>
              <a:off x="361850" y="351947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86"/>
            <p:cNvSpPr/>
            <p:nvPr/>
          </p:nvSpPr>
          <p:spPr>
            <a:xfrm>
              <a:off x="505850" y="351947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86"/>
            <p:cNvSpPr/>
            <p:nvPr/>
          </p:nvSpPr>
          <p:spPr>
            <a:xfrm>
              <a:off x="632975" y="3046150"/>
              <a:ext cx="233225" cy="122400"/>
            </a:xfrm>
            <a:custGeom>
              <a:rect b="b" l="l" r="r" t="t"/>
              <a:pathLst>
                <a:path extrusionOk="0" h="4896" w="9329">
                  <a:moveTo>
                    <a:pt x="641" y="0"/>
                  </a:moveTo>
                  <a:cubicBezTo>
                    <a:pt x="288" y="0"/>
                    <a:pt x="1" y="286"/>
                    <a:pt x="1" y="639"/>
                  </a:cubicBezTo>
                  <a:lnTo>
                    <a:pt x="1" y="4256"/>
                  </a:lnTo>
                  <a:cubicBezTo>
                    <a:pt x="1" y="4608"/>
                    <a:pt x="288" y="4896"/>
                    <a:pt x="641" y="4896"/>
                  </a:cubicBezTo>
                  <a:lnTo>
                    <a:pt x="8688" y="4896"/>
                  </a:lnTo>
                  <a:cubicBezTo>
                    <a:pt x="9042" y="4896"/>
                    <a:pt x="9328" y="4608"/>
                    <a:pt x="9328" y="4256"/>
                  </a:cubicBezTo>
                  <a:lnTo>
                    <a:pt x="9328" y="639"/>
                  </a:lnTo>
                  <a:cubicBezTo>
                    <a:pt x="9328" y="286"/>
                    <a:pt x="9042" y="0"/>
                    <a:pt x="86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86"/>
            <p:cNvSpPr/>
            <p:nvPr/>
          </p:nvSpPr>
          <p:spPr>
            <a:xfrm>
              <a:off x="632975" y="3340450"/>
              <a:ext cx="233225" cy="19425"/>
            </a:xfrm>
            <a:custGeom>
              <a:rect b="b" l="l" r="r" t="t"/>
              <a:pathLst>
                <a:path extrusionOk="0" h="777" w="9329">
                  <a:moveTo>
                    <a:pt x="145" y="0"/>
                  </a:moveTo>
                  <a:cubicBezTo>
                    <a:pt x="65" y="0"/>
                    <a:pt x="1" y="65"/>
                    <a:pt x="1" y="144"/>
                  </a:cubicBezTo>
                  <a:lnTo>
                    <a:pt x="1" y="631"/>
                  </a:lnTo>
                  <a:cubicBezTo>
                    <a:pt x="1" y="710"/>
                    <a:pt x="65" y="776"/>
                    <a:pt x="145" y="776"/>
                  </a:cubicBezTo>
                  <a:lnTo>
                    <a:pt x="9185" y="776"/>
                  </a:lnTo>
                  <a:cubicBezTo>
                    <a:pt x="9264" y="776"/>
                    <a:pt x="9328" y="710"/>
                    <a:pt x="9328" y="631"/>
                  </a:cubicBezTo>
                  <a:lnTo>
                    <a:pt x="9328" y="144"/>
                  </a:lnTo>
                  <a:cubicBezTo>
                    <a:pt x="9328" y="65"/>
                    <a:pt x="9264" y="0"/>
                    <a:pt x="9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86"/>
            <p:cNvSpPr/>
            <p:nvPr/>
          </p:nvSpPr>
          <p:spPr>
            <a:xfrm>
              <a:off x="632975" y="340192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4"/>
                    <a:pt x="1" y="144"/>
                  </a:cubicBezTo>
                  <a:lnTo>
                    <a:pt x="1" y="632"/>
                  </a:lnTo>
                  <a:cubicBezTo>
                    <a:pt x="1" y="711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1"/>
                    <a:pt x="9328" y="632"/>
                  </a:cubicBezTo>
                  <a:lnTo>
                    <a:pt x="9328" y="144"/>
                  </a:lnTo>
                  <a:cubicBezTo>
                    <a:pt x="9328" y="64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86"/>
            <p:cNvSpPr/>
            <p:nvPr/>
          </p:nvSpPr>
          <p:spPr>
            <a:xfrm>
              <a:off x="632975" y="346337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5"/>
                    <a:pt x="1" y="145"/>
                  </a:cubicBezTo>
                  <a:lnTo>
                    <a:pt x="1" y="632"/>
                  </a:lnTo>
                  <a:cubicBezTo>
                    <a:pt x="1" y="712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2"/>
                    <a:pt x="9328" y="632"/>
                  </a:cubicBezTo>
                  <a:lnTo>
                    <a:pt x="9328" y="145"/>
                  </a:lnTo>
                  <a:cubicBezTo>
                    <a:pt x="9328" y="65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7" name="Google Shape;2177;p86"/>
          <p:cNvGrpSpPr/>
          <p:nvPr/>
        </p:nvGrpSpPr>
        <p:grpSpPr>
          <a:xfrm>
            <a:off x="418348" y="4192049"/>
            <a:ext cx="346379" cy="411944"/>
            <a:chOff x="1117250" y="3390825"/>
            <a:chExt cx="420925" cy="500600"/>
          </a:xfrm>
        </p:grpSpPr>
        <p:sp>
          <p:nvSpPr>
            <p:cNvPr id="2178" name="Google Shape;2178;p86"/>
            <p:cNvSpPr/>
            <p:nvPr/>
          </p:nvSpPr>
          <p:spPr>
            <a:xfrm>
              <a:off x="1491525" y="342250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1"/>
                  </a:moveTo>
                  <a:lnTo>
                    <a:pt x="0" y="866"/>
                  </a:lnTo>
                  <a:lnTo>
                    <a:pt x="1645" y="866"/>
                  </a:lnTo>
                  <a:cubicBezTo>
                    <a:pt x="1766" y="866"/>
                    <a:pt x="1865" y="767"/>
                    <a:pt x="1865" y="646"/>
                  </a:cubicBezTo>
                  <a:lnTo>
                    <a:pt x="1865" y="221"/>
                  </a:lnTo>
                  <a:cubicBezTo>
                    <a:pt x="1865" y="98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86"/>
            <p:cNvSpPr/>
            <p:nvPr/>
          </p:nvSpPr>
          <p:spPr>
            <a:xfrm>
              <a:off x="144732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1"/>
                  </a:moveTo>
                  <a:lnTo>
                    <a:pt x="0" y="866"/>
                  </a:lnTo>
                  <a:lnTo>
                    <a:pt x="1881" y="866"/>
                  </a:lnTo>
                  <a:cubicBezTo>
                    <a:pt x="2120" y="866"/>
                    <a:pt x="2315" y="673"/>
                    <a:pt x="2315" y="433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86"/>
            <p:cNvSpPr/>
            <p:nvPr/>
          </p:nvSpPr>
          <p:spPr>
            <a:xfrm>
              <a:off x="1491525" y="34847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86"/>
            <p:cNvSpPr/>
            <p:nvPr/>
          </p:nvSpPr>
          <p:spPr>
            <a:xfrm>
              <a:off x="144732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5"/>
                  </a:cubicBezTo>
                  <a:cubicBezTo>
                    <a:pt x="2315" y="195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86"/>
            <p:cNvSpPr/>
            <p:nvPr/>
          </p:nvSpPr>
          <p:spPr>
            <a:xfrm>
              <a:off x="1491525" y="3546950"/>
              <a:ext cx="46650" cy="21675"/>
            </a:xfrm>
            <a:custGeom>
              <a:rect b="b" l="l" r="r" t="t"/>
              <a:pathLst>
                <a:path extrusionOk="0" h="867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5"/>
                  </a:cubicBezTo>
                  <a:lnTo>
                    <a:pt x="1865" y="220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86"/>
            <p:cNvSpPr/>
            <p:nvPr/>
          </p:nvSpPr>
          <p:spPr>
            <a:xfrm>
              <a:off x="144732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2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86"/>
            <p:cNvSpPr/>
            <p:nvPr/>
          </p:nvSpPr>
          <p:spPr>
            <a:xfrm>
              <a:off x="1491525" y="3609150"/>
              <a:ext cx="46650" cy="21725"/>
            </a:xfrm>
            <a:custGeom>
              <a:rect b="b" l="l" r="r" t="t"/>
              <a:pathLst>
                <a:path extrusionOk="0" h="869" w="1866">
                  <a:moveTo>
                    <a:pt x="0" y="0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86"/>
            <p:cNvSpPr/>
            <p:nvPr/>
          </p:nvSpPr>
          <p:spPr>
            <a:xfrm>
              <a:off x="144732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0" y="0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3"/>
                    <a:pt x="2315" y="434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86"/>
            <p:cNvSpPr/>
            <p:nvPr/>
          </p:nvSpPr>
          <p:spPr>
            <a:xfrm>
              <a:off x="1491525" y="3671375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1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86"/>
            <p:cNvSpPr/>
            <p:nvPr/>
          </p:nvSpPr>
          <p:spPr>
            <a:xfrm>
              <a:off x="144732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4"/>
                    <a:pt x="2315" y="434"/>
                  </a:cubicBezTo>
                  <a:cubicBezTo>
                    <a:pt x="2315" y="194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86"/>
            <p:cNvSpPr/>
            <p:nvPr/>
          </p:nvSpPr>
          <p:spPr>
            <a:xfrm>
              <a:off x="1491525" y="37336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69"/>
                    <a:pt x="1865" y="647"/>
                  </a:cubicBezTo>
                  <a:lnTo>
                    <a:pt x="1865" y="221"/>
                  </a:lnTo>
                  <a:cubicBezTo>
                    <a:pt x="1865" y="100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86"/>
            <p:cNvSpPr/>
            <p:nvPr/>
          </p:nvSpPr>
          <p:spPr>
            <a:xfrm>
              <a:off x="144732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4"/>
                    <a:pt x="2315" y="434"/>
                  </a:cubicBezTo>
                  <a:cubicBezTo>
                    <a:pt x="2315" y="194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86"/>
            <p:cNvSpPr/>
            <p:nvPr/>
          </p:nvSpPr>
          <p:spPr>
            <a:xfrm>
              <a:off x="1491525" y="379580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1"/>
                  </a:moveTo>
                  <a:lnTo>
                    <a:pt x="0" y="868"/>
                  </a:lnTo>
                  <a:lnTo>
                    <a:pt x="1645" y="868"/>
                  </a:lnTo>
                  <a:cubicBezTo>
                    <a:pt x="1766" y="868"/>
                    <a:pt x="1865" y="770"/>
                    <a:pt x="1865" y="647"/>
                  </a:cubicBezTo>
                  <a:lnTo>
                    <a:pt x="1865" y="222"/>
                  </a:lnTo>
                  <a:cubicBezTo>
                    <a:pt x="1865" y="101"/>
                    <a:pt x="1766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86"/>
            <p:cNvSpPr/>
            <p:nvPr/>
          </p:nvSpPr>
          <p:spPr>
            <a:xfrm>
              <a:off x="144732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1"/>
                  </a:moveTo>
                  <a:lnTo>
                    <a:pt x="0" y="868"/>
                  </a:lnTo>
                  <a:lnTo>
                    <a:pt x="1881" y="868"/>
                  </a:lnTo>
                  <a:cubicBezTo>
                    <a:pt x="2120" y="868"/>
                    <a:pt x="2315" y="675"/>
                    <a:pt x="2315" y="435"/>
                  </a:cubicBezTo>
                  <a:cubicBezTo>
                    <a:pt x="2315" y="196"/>
                    <a:pt x="2120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86"/>
            <p:cNvSpPr/>
            <p:nvPr/>
          </p:nvSpPr>
          <p:spPr>
            <a:xfrm>
              <a:off x="1491525" y="3858050"/>
              <a:ext cx="46650" cy="21700"/>
            </a:xfrm>
            <a:custGeom>
              <a:rect b="b" l="l" r="r" t="t"/>
              <a:pathLst>
                <a:path extrusionOk="0" h="868" w="1866">
                  <a:moveTo>
                    <a:pt x="0" y="0"/>
                  </a:moveTo>
                  <a:lnTo>
                    <a:pt x="0" y="867"/>
                  </a:lnTo>
                  <a:lnTo>
                    <a:pt x="1645" y="867"/>
                  </a:lnTo>
                  <a:cubicBezTo>
                    <a:pt x="1766" y="867"/>
                    <a:pt x="1865" y="768"/>
                    <a:pt x="1865" y="647"/>
                  </a:cubicBezTo>
                  <a:lnTo>
                    <a:pt x="1865" y="222"/>
                  </a:lnTo>
                  <a:cubicBezTo>
                    <a:pt x="1865" y="99"/>
                    <a:pt x="176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86"/>
            <p:cNvSpPr/>
            <p:nvPr/>
          </p:nvSpPr>
          <p:spPr>
            <a:xfrm>
              <a:off x="144732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0" y="0"/>
                  </a:moveTo>
                  <a:lnTo>
                    <a:pt x="0" y="867"/>
                  </a:lnTo>
                  <a:lnTo>
                    <a:pt x="1881" y="867"/>
                  </a:lnTo>
                  <a:cubicBezTo>
                    <a:pt x="2120" y="867"/>
                    <a:pt x="2315" y="673"/>
                    <a:pt x="2315" y="433"/>
                  </a:cubicBezTo>
                  <a:cubicBezTo>
                    <a:pt x="2315" y="195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86"/>
            <p:cNvSpPr/>
            <p:nvPr/>
          </p:nvSpPr>
          <p:spPr>
            <a:xfrm>
              <a:off x="11881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8" y="0"/>
                    <a:pt x="0" y="237"/>
                    <a:pt x="0" y="531"/>
                  </a:cubicBezTo>
                  <a:lnTo>
                    <a:pt x="0" y="19493"/>
                  </a:lnTo>
                  <a:cubicBezTo>
                    <a:pt x="0" y="19786"/>
                    <a:pt x="238" y="20023"/>
                    <a:pt x="533" y="20023"/>
                  </a:cubicBezTo>
                  <a:lnTo>
                    <a:pt x="9410" y="20023"/>
                  </a:lnTo>
                  <a:cubicBezTo>
                    <a:pt x="9704" y="20023"/>
                    <a:pt x="9941" y="19786"/>
                    <a:pt x="9941" y="19493"/>
                  </a:cubicBezTo>
                  <a:lnTo>
                    <a:pt x="9941" y="531"/>
                  </a:lnTo>
                  <a:cubicBezTo>
                    <a:pt x="9941" y="237"/>
                    <a:pt x="9704" y="0"/>
                    <a:pt x="9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86"/>
            <p:cNvSpPr/>
            <p:nvPr/>
          </p:nvSpPr>
          <p:spPr>
            <a:xfrm>
              <a:off x="1244700" y="3390825"/>
              <a:ext cx="248525" cy="500600"/>
            </a:xfrm>
            <a:custGeom>
              <a:rect b="b" l="l" r="r" t="t"/>
              <a:pathLst>
                <a:path extrusionOk="0" h="20024" w="9941">
                  <a:moveTo>
                    <a:pt x="533" y="0"/>
                  </a:moveTo>
                  <a:cubicBezTo>
                    <a:pt x="239" y="0"/>
                    <a:pt x="1" y="237"/>
                    <a:pt x="1" y="531"/>
                  </a:cubicBezTo>
                  <a:lnTo>
                    <a:pt x="1" y="19493"/>
                  </a:lnTo>
                  <a:cubicBezTo>
                    <a:pt x="1" y="19786"/>
                    <a:pt x="239" y="20023"/>
                    <a:pt x="533" y="20023"/>
                  </a:cubicBezTo>
                  <a:lnTo>
                    <a:pt x="9409" y="20023"/>
                  </a:lnTo>
                  <a:cubicBezTo>
                    <a:pt x="9703" y="20023"/>
                    <a:pt x="9940" y="19786"/>
                    <a:pt x="9940" y="19493"/>
                  </a:cubicBezTo>
                  <a:lnTo>
                    <a:pt x="9940" y="531"/>
                  </a:lnTo>
                  <a:cubicBezTo>
                    <a:pt x="9940" y="237"/>
                    <a:pt x="9703" y="0"/>
                    <a:pt x="9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86"/>
            <p:cNvSpPr/>
            <p:nvPr/>
          </p:nvSpPr>
          <p:spPr>
            <a:xfrm>
              <a:off x="1427700" y="3427100"/>
              <a:ext cx="29275" cy="428100"/>
            </a:xfrm>
            <a:custGeom>
              <a:rect b="b" l="l" r="r" t="t"/>
              <a:pathLst>
                <a:path extrusionOk="0" h="17124" w="1171">
                  <a:moveTo>
                    <a:pt x="1" y="0"/>
                  </a:moveTo>
                  <a:cubicBezTo>
                    <a:pt x="262" y="0"/>
                    <a:pt x="470" y="208"/>
                    <a:pt x="470" y="469"/>
                  </a:cubicBezTo>
                  <a:lnTo>
                    <a:pt x="470" y="16651"/>
                  </a:lnTo>
                  <a:cubicBezTo>
                    <a:pt x="470" y="16912"/>
                    <a:pt x="262" y="17124"/>
                    <a:pt x="1" y="17124"/>
                  </a:cubicBezTo>
                  <a:lnTo>
                    <a:pt x="699" y="17124"/>
                  </a:lnTo>
                  <a:cubicBezTo>
                    <a:pt x="961" y="17124"/>
                    <a:pt x="1170" y="16912"/>
                    <a:pt x="1170" y="16651"/>
                  </a:cubicBezTo>
                  <a:lnTo>
                    <a:pt x="1170" y="469"/>
                  </a:lnTo>
                  <a:cubicBezTo>
                    <a:pt x="1170" y="208"/>
                    <a:pt x="961" y="0"/>
                    <a:pt x="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86"/>
            <p:cNvSpPr/>
            <p:nvPr/>
          </p:nvSpPr>
          <p:spPr>
            <a:xfrm>
              <a:off x="1280975" y="3427100"/>
              <a:ext cx="158500" cy="428100"/>
            </a:xfrm>
            <a:custGeom>
              <a:rect b="b" l="l" r="r" t="t"/>
              <a:pathLst>
                <a:path extrusionOk="0" h="17124" w="6340">
                  <a:moveTo>
                    <a:pt x="472" y="0"/>
                  </a:moveTo>
                  <a:cubicBezTo>
                    <a:pt x="209" y="0"/>
                    <a:pt x="1" y="208"/>
                    <a:pt x="1" y="469"/>
                  </a:cubicBezTo>
                  <a:lnTo>
                    <a:pt x="1" y="16651"/>
                  </a:lnTo>
                  <a:cubicBezTo>
                    <a:pt x="1" y="16912"/>
                    <a:pt x="209" y="17124"/>
                    <a:pt x="472" y="17124"/>
                  </a:cubicBezTo>
                  <a:lnTo>
                    <a:pt x="5870" y="17124"/>
                  </a:lnTo>
                  <a:cubicBezTo>
                    <a:pt x="6131" y="17124"/>
                    <a:pt x="6339" y="16912"/>
                    <a:pt x="6339" y="16651"/>
                  </a:cubicBezTo>
                  <a:lnTo>
                    <a:pt x="6339" y="469"/>
                  </a:lnTo>
                  <a:cubicBezTo>
                    <a:pt x="6339" y="208"/>
                    <a:pt x="6131" y="0"/>
                    <a:pt x="5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86"/>
            <p:cNvSpPr/>
            <p:nvPr/>
          </p:nvSpPr>
          <p:spPr>
            <a:xfrm>
              <a:off x="1117250" y="342250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1"/>
                  </a:moveTo>
                  <a:cubicBezTo>
                    <a:pt x="98" y="1"/>
                    <a:pt x="0" y="98"/>
                    <a:pt x="0" y="221"/>
                  </a:cubicBezTo>
                  <a:lnTo>
                    <a:pt x="0" y="646"/>
                  </a:lnTo>
                  <a:cubicBezTo>
                    <a:pt x="0" y="767"/>
                    <a:pt x="98" y="866"/>
                    <a:pt x="220" y="866"/>
                  </a:cubicBezTo>
                  <a:lnTo>
                    <a:pt x="2304" y="866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86"/>
            <p:cNvSpPr/>
            <p:nvPr/>
          </p:nvSpPr>
          <p:spPr>
            <a:xfrm>
              <a:off x="1161175" y="342250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1"/>
                  </a:moveTo>
                  <a:cubicBezTo>
                    <a:pt x="195" y="1"/>
                    <a:pt x="0" y="194"/>
                    <a:pt x="0" y="433"/>
                  </a:cubicBezTo>
                  <a:cubicBezTo>
                    <a:pt x="0" y="673"/>
                    <a:pt x="195" y="866"/>
                    <a:pt x="433" y="866"/>
                  </a:cubicBezTo>
                  <a:lnTo>
                    <a:pt x="2315" y="866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86"/>
            <p:cNvSpPr/>
            <p:nvPr/>
          </p:nvSpPr>
          <p:spPr>
            <a:xfrm>
              <a:off x="1117250" y="34847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86"/>
            <p:cNvSpPr/>
            <p:nvPr/>
          </p:nvSpPr>
          <p:spPr>
            <a:xfrm>
              <a:off x="1161175" y="34847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5"/>
                    <a:pt x="0" y="435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86"/>
            <p:cNvSpPr/>
            <p:nvPr/>
          </p:nvSpPr>
          <p:spPr>
            <a:xfrm>
              <a:off x="1117250" y="3546950"/>
              <a:ext cx="57600" cy="21675"/>
            </a:xfrm>
            <a:custGeom>
              <a:rect b="b" l="l" r="r" t="t"/>
              <a:pathLst>
                <a:path extrusionOk="0" h="867" w="2304">
                  <a:moveTo>
                    <a:pt x="220" y="0"/>
                  </a:moveTo>
                  <a:cubicBezTo>
                    <a:pt x="98" y="0"/>
                    <a:pt x="0" y="99"/>
                    <a:pt x="0" y="220"/>
                  </a:cubicBezTo>
                  <a:lnTo>
                    <a:pt x="0" y="645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86"/>
            <p:cNvSpPr/>
            <p:nvPr/>
          </p:nvSpPr>
          <p:spPr>
            <a:xfrm>
              <a:off x="1161175" y="3546950"/>
              <a:ext cx="57875" cy="21675"/>
            </a:xfrm>
            <a:custGeom>
              <a:rect b="b" l="l" r="r" t="t"/>
              <a:pathLst>
                <a:path extrusionOk="0" h="867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2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86"/>
            <p:cNvSpPr/>
            <p:nvPr/>
          </p:nvSpPr>
          <p:spPr>
            <a:xfrm>
              <a:off x="1117250" y="3609150"/>
              <a:ext cx="57600" cy="21725"/>
            </a:xfrm>
            <a:custGeom>
              <a:rect b="b" l="l" r="r" t="t"/>
              <a:pathLst>
                <a:path extrusionOk="0" h="869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86"/>
            <p:cNvSpPr/>
            <p:nvPr/>
          </p:nvSpPr>
          <p:spPr>
            <a:xfrm>
              <a:off x="1161175" y="3609150"/>
              <a:ext cx="57875" cy="21725"/>
            </a:xfrm>
            <a:custGeom>
              <a:rect b="b" l="l" r="r" t="t"/>
              <a:pathLst>
                <a:path extrusionOk="0" h="869" w="2315">
                  <a:moveTo>
                    <a:pt x="433" y="0"/>
                  </a:moveTo>
                  <a:cubicBezTo>
                    <a:pt x="195" y="0"/>
                    <a:pt x="0" y="195"/>
                    <a:pt x="0" y="434"/>
                  </a:cubicBezTo>
                  <a:cubicBezTo>
                    <a:pt x="0" y="673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86"/>
            <p:cNvSpPr/>
            <p:nvPr/>
          </p:nvSpPr>
          <p:spPr>
            <a:xfrm>
              <a:off x="1117250" y="3671375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1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86"/>
            <p:cNvSpPr/>
            <p:nvPr/>
          </p:nvSpPr>
          <p:spPr>
            <a:xfrm>
              <a:off x="1161175" y="3671375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4"/>
                    <a:pt x="0" y="434"/>
                  </a:cubicBezTo>
                  <a:cubicBezTo>
                    <a:pt x="0" y="674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86"/>
            <p:cNvSpPr/>
            <p:nvPr/>
          </p:nvSpPr>
          <p:spPr>
            <a:xfrm>
              <a:off x="1117250" y="37336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0"/>
                    <a:pt x="0" y="221"/>
                  </a:cubicBezTo>
                  <a:lnTo>
                    <a:pt x="0" y="647"/>
                  </a:lnTo>
                  <a:cubicBezTo>
                    <a:pt x="0" y="769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86"/>
            <p:cNvSpPr/>
            <p:nvPr/>
          </p:nvSpPr>
          <p:spPr>
            <a:xfrm>
              <a:off x="1161175" y="37336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4"/>
                    <a:pt x="0" y="434"/>
                  </a:cubicBezTo>
                  <a:cubicBezTo>
                    <a:pt x="0" y="674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86"/>
            <p:cNvSpPr/>
            <p:nvPr/>
          </p:nvSpPr>
          <p:spPr>
            <a:xfrm>
              <a:off x="1117250" y="379580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1"/>
                  </a:moveTo>
                  <a:cubicBezTo>
                    <a:pt x="98" y="1"/>
                    <a:pt x="0" y="101"/>
                    <a:pt x="0" y="222"/>
                  </a:cubicBezTo>
                  <a:lnTo>
                    <a:pt x="0" y="647"/>
                  </a:lnTo>
                  <a:cubicBezTo>
                    <a:pt x="0" y="770"/>
                    <a:pt x="98" y="868"/>
                    <a:pt x="220" y="868"/>
                  </a:cubicBezTo>
                  <a:lnTo>
                    <a:pt x="2304" y="868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86"/>
            <p:cNvSpPr/>
            <p:nvPr/>
          </p:nvSpPr>
          <p:spPr>
            <a:xfrm>
              <a:off x="1161175" y="379580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1"/>
                  </a:moveTo>
                  <a:cubicBezTo>
                    <a:pt x="195" y="1"/>
                    <a:pt x="0" y="196"/>
                    <a:pt x="0" y="435"/>
                  </a:cubicBezTo>
                  <a:cubicBezTo>
                    <a:pt x="0" y="675"/>
                    <a:pt x="195" y="868"/>
                    <a:pt x="433" y="868"/>
                  </a:cubicBezTo>
                  <a:lnTo>
                    <a:pt x="2315" y="868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86"/>
            <p:cNvSpPr/>
            <p:nvPr/>
          </p:nvSpPr>
          <p:spPr>
            <a:xfrm>
              <a:off x="1117250" y="3858050"/>
              <a:ext cx="57600" cy="21700"/>
            </a:xfrm>
            <a:custGeom>
              <a:rect b="b" l="l" r="r" t="t"/>
              <a:pathLst>
                <a:path extrusionOk="0" h="868" w="2304">
                  <a:moveTo>
                    <a:pt x="220" y="0"/>
                  </a:moveTo>
                  <a:cubicBezTo>
                    <a:pt x="98" y="0"/>
                    <a:pt x="0" y="99"/>
                    <a:pt x="0" y="222"/>
                  </a:cubicBezTo>
                  <a:lnTo>
                    <a:pt x="0" y="647"/>
                  </a:lnTo>
                  <a:cubicBezTo>
                    <a:pt x="0" y="768"/>
                    <a:pt x="98" y="867"/>
                    <a:pt x="220" y="867"/>
                  </a:cubicBezTo>
                  <a:lnTo>
                    <a:pt x="2304" y="867"/>
                  </a:lnTo>
                  <a:lnTo>
                    <a:pt x="2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86"/>
            <p:cNvSpPr/>
            <p:nvPr/>
          </p:nvSpPr>
          <p:spPr>
            <a:xfrm>
              <a:off x="1161175" y="3858050"/>
              <a:ext cx="57875" cy="21700"/>
            </a:xfrm>
            <a:custGeom>
              <a:rect b="b" l="l" r="r" t="t"/>
              <a:pathLst>
                <a:path extrusionOk="0" h="868" w="2315">
                  <a:moveTo>
                    <a:pt x="433" y="0"/>
                  </a:moveTo>
                  <a:cubicBezTo>
                    <a:pt x="195" y="0"/>
                    <a:pt x="0" y="195"/>
                    <a:pt x="0" y="433"/>
                  </a:cubicBezTo>
                  <a:cubicBezTo>
                    <a:pt x="0" y="673"/>
                    <a:pt x="195" y="867"/>
                    <a:pt x="433" y="867"/>
                  </a:cubicBezTo>
                  <a:lnTo>
                    <a:pt x="2315" y="867"/>
                  </a:lnTo>
                  <a:lnTo>
                    <a:pt x="2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214" name="Google Shape;2214;p86"/>
          <p:cNvCxnSpPr/>
          <p:nvPr/>
        </p:nvCxnSpPr>
        <p:spPr>
          <a:xfrm>
            <a:off x="8768575" y="3317275"/>
            <a:ext cx="4242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5" name="Google Shape;2215;p86"/>
          <p:cNvCxnSpPr/>
          <p:nvPr/>
        </p:nvCxnSpPr>
        <p:spPr>
          <a:xfrm>
            <a:off x="6990225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6" name="Google Shape;2216;p86"/>
          <p:cNvCxnSpPr/>
          <p:nvPr/>
        </p:nvCxnSpPr>
        <p:spPr>
          <a:xfrm rot="10800000">
            <a:off x="383025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7" name="Google Shape;2217;p86"/>
          <p:cNvCxnSpPr/>
          <p:nvPr/>
        </p:nvCxnSpPr>
        <p:spPr>
          <a:xfrm rot="10800000">
            <a:off x="591538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8" name="Google Shape;2218;p86"/>
          <p:cNvCxnSpPr/>
          <p:nvPr/>
        </p:nvCxnSpPr>
        <p:spPr>
          <a:xfrm>
            <a:off x="7209100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9" name="Google Shape;2219;p86"/>
          <p:cNvCxnSpPr/>
          <p:nvPr/>
        </p:nvCxnSpPr>
        <p:spPr>
          <a:xfrm>
            <a:off x="7427975" y="4815200"/>
            <a:ext cx="0" cy="34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0" name="Google Shape;2220;p86"/>
          <p:cNvCxnSpPr/>
          <p:nvPr/>
        </p:nvCxnSpPr>
        <p:spPr>
          <a:xfrm>
            <a:off x="8768575" y="4302200"/>
            <a:ext cx="4242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221" name="Shape 2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" name="Google Shape;2222;p8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23" name="Google Shape;2223;p87"/>
          <p:cNvSpPr txBox="1"/>
          <p:nvPr>
            <p:ph idx="1" type="subTitle"/>
          </p:nvPr>
        </p:nvSpPr>
        <p:spPr>
          <a:xfrm>
            <a:off x="4717751" y="1596750"/>
            <a:ext cx="3444900" cy="19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4" name="Google Shape;2224;p87"/>
          <p:cNvSpPr txBox="1"/>
          <p:nvPr>
            <p:ph idx="2" type="subTitle"/>
          </p:nvPr>
        </p:nvSpPr>
        <p:spPr>
          <a:xfrm>
            <a:off x="981425" y="1596750"/>
            <a:ext cx="3444900" cy="19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5" name="Google Shape;2225;p87"/>
          <p:cNvSpPr/>
          <p:nvPr/>
        </p:nvSpPr>
        <p:spPr>
          <a:xfrm>
            <a:off x="-6850" y="273600"/>
            <a:ext cx="8809625" cy="4350075"/>
          </a:xfrm>
          <a:custGeom>
            <a:rect b="b" l="l" r="r" t="t"/>
            <a:pathLst>
              <a:path extrusionOk="0" h="174003" w="352385">
                <a:moveTo>
                  <a:pt x="0" y="0"/>
                </a:moveTo>
                <a:lnTo>
                  <a:pt x="340073" y="0"/>
                </a:lnTo>
                <a:lnTo>
                  <a:pt x="352385" y="13132"/>
                </a:lnTo>
                <a:lnTo>
                  <a:pt x="352385" y="174003"/>
                </a:lnTo>
                <a:lnTo>
                  <a:pt x="111625" y="174003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226" name="Google Shape;2226;p87"/>
          <p:cNvGrpSpPr/>
          <p:nvPr/>
        </p:nvGrpSpPr>
        <p:grpSpPr>
          <a:xfrm>
            <a:off x="1892827" y="4480146"/>
            <a:ext cx="899923" cy="288735"/>
            <a:chOff x="1133575" y="3018825"/>
            <a:chExt cx="1093600" cy="350875"/>
          </a:xfrm>
        </p:grpSpPr>
        <p:sp>
          <p:nvSpPr>
            <p:cNvPr id="2227" name="Google Shape;2227;p87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87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87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87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87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87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87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87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87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87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87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87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87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0" name="Google Shape;2240;p87"/>
          <p:cNvSpPr/>
          <p:nvPr/>
        </p:nvSpPr>
        <p:spPr>
          <a:xfrm>
            <a:off x="8749024" y="456636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1" name="Google Shape;2241;p87"/>
          <p:cNvSpPr/>
          <p:nvPr/>
        </p:nvSpPr>
        <p:spPr>
          <a:xfrm>
            <a:off x="6382474" y="456636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42" name="Google Shape;2242;p87"/>
          <p:cNvGrpSpPr/>
          <p:nvPr/>
        </p:nvGrpSpPr>
        <p:grpSpPr>
          <a:xfrm>
            <a:off x="8417090" y="3407362"/>
            <a:ext cx="503100" cy="891304"/>
            <a:chOff x="5800375" y="1914075"/>
            <a:chExt cx="611375" cy="1083125"/>
          </a:xfrm>
        </p:grpSpPr>
        <p:sp>
          <p:nvSpPr>
            <p:cNvPr id="2243" name="Google Shape;2243;p87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87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87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87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87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87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87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87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87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87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87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87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87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87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87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258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8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60" name="Google Shape;2260;p88"/>
          <p:cNvSpPr txBox="1"/>
          <p:nvPr>
            <p:ph idx="1" type="subTitle"/>
          </p:nvPr>
        </p:nvSpPr>
        <p:spPr>
          <a:xfrm>
            <a:off x="720000" y="3126800"/>
            <a:ext cx="22818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1" name="Google Shape;2261;p88"/>
          <p:cNvSpPr txBox="1"/>
          <p:nvPr>
            <p:ph idx="2" type="subTitle"/>
          </p:nvPr>
        </p:nvSpPr>
        <p:spPr>
          <a:xfrm>
            <a:off x="3431100" y="3126800"/>
            <a:ext cx="22818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2" name="Google Shape;2262;p88"/>
          <p:cNvSpPr txBox="1"/>
          <p:nvPr>
            <p:ph idx="3" type="subTitle"/>
          </p:nvPr>
        </p:nvSpPr>
        <p:spPr>
          <a:xfrm>
            <a:off x="6142200" y="3126800"/>
            <a:ext cx="2281800" cy="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3" name="Google Shape;2263;p88"/>
          <p:cNvSpPr txBox="1"/>
          <p:nvPr>
            <p:ph idx="4" type="subTitle"/>
          </p:nvPr>
        </p:nvSpPr>
        <p:spPr>
          <a:xfrm>
            <a:off x="720000" y="2267712"/>
            <a:ext cx="2281800" cy="92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4" name="Google Shape;2264;p88"/>
          <p:cNvSpPr txBox="1"/>
          <p:nvPr>
            <p:ph idx="5" type="subTitle"/>
          </p:nvPr>
        </p:nvSpPr>
        <p:spPr>
          <a:xfrm>
            <a:off x="3431104" y="2267712"/>
            <a:ext cx="2281800" cy="92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5" name="Google Shape;2265;p88"/>
          <p:cNvSpPr txBox="1"/>
          <p:nvPr>
            <p:ph idx="6" type="subTitle"/>
          </p:nvPr>
        </p:nvSpPr>
        <p:spPr>
          <a:xfrm>
            <a:off x="6142200" y="2267712"/>
            <a:ext cx="2281800" cy="92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6" name="Google Shape;2266;p88"/>
          <p:cNvSpPr/>
          <p:nvPr/>
        </p:nvSpPr>
        <p:spPr>
          <a:xfrm>
            <a:off x="7578450" y="-20525"/>
            <a:ext cx="1217475" cy="4686200"/>
          </a:xfrm>
          <a:custGeom>
            <a:rect b="b" l="l" r="r" t="t"/>
            <a:pathLst>
              <a:path extrusionOk="0" h="187448" w="48699">
                <a:moveTo>
                  <a:pt x="0" y="187448"/>
                </a:moveTo>
                <a:lnTo>
                  <a:pt x="22982" y="187448"/>
                </a:lnTo>
                <a:lnTo>
                  <a:pt x="48699" y="169079"/>
                </a:lnTo>
                <a:lnTo>
                  <a:pt x="48152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267" name="Google Shape;2267;p88"/>
          <p:cNvGrpSpPr/>
          <p:nvPr/>
        </p:nvGrpSpPr>
        <p:grpSpPr>
          <a:xfrm flipH="1">
            <a:off x="6930409" y="4411026"/>
            <a:ext cx="839769" cy="538341"/>
            <a:chOff x="3614600" y="3860125"/>
            <a:chExt cx="1020500" cy="654200"/>
          </a:xfrm>
        </p:grpSpPr>
        <p:sp>
          <p:nvSpPr>
            <p:cNvPr id="2268" name="Google Shape;2268;p88"/>
            <p:cNvSpPr/>
            <p:nvPr/>
          </p:nvSpPr>
          <p:spPr>
            <a:xfrm>
              <a:off x="3614600" y="3860125"/>
              <a:ext cx="654225" cy="654200"/>
            </a:xfrm>
            <a:custGeom>
              <a:rect b="b" l="l" r="r" t="t"/>
              <a:pathLst>
                <a:path extrusionOk="0" h="26168" w="26169">
                  <a:moveTo>
                    <a:pt x="13085" y="1228"/>
                  </a:moveTo>
                  <a:cubicBezTo>
                    <a:pt x="19622" y="1228"/>
                    <a:pt x="24941" y="6547"/>
                    <a:pt x="24941" y="13084"/>
                  </a:cubicBezTo>
                  <a:cubicBezTo>
                    <a:pt x="24941" y="19276"/>
                    <a:pt x="20109" y="24471"/>
                    <a:pt x="13939" y="24909"/>
                  </a:cubicBezTo>
                  <a:cubicBezTo>
                    <a:pt x="13658" y="24929"/>
                    <a:pt x="13370" y="24939"/>
                    <a:pt x="13085" y="24939"/>
                  </a:cubicBezTo>
                  <a:cubicBezTo>
                    <a:pt x="8422" y="24939"/>
                    <a:pt x="4176" y="22192"/>
                    <a:pt x="2264" y="17938"/>
                  </a:cubicBezTo>
                  <a:cubicBezTo>
                    <a:pt x="1576" y="16411"/>
                    <a:pt x="1228" y="14777"/>
                    <a:pt x="1228" y="13084"/>
                  </a:cubicBezTo>
                  <a:cubicBezTo>
                    <a:pt x="1228" y="6547"/>
                    <a:pt x="6546" y="1228"/>
                    <a:pt x="13085" y="1228"/>
                  </a:cubicBezTo>
                  <a:close/>
                  <a:moveTo>
                    <a:pt x="13085" y="1"/>
                  </a:moveTo>
                  <a:cubicBezTo>
                    <a:pt x="5870" y="1"/>
                    <a:pt x="1" y="5870"/>
                    <a:pt x="1" y="13084"/>
                  </a:cubicBezTo>
                  <a:cubicBezTo>
                    <a:pt x="1" y="14952"/>
                    <a:pt x="386" y="16755"/>
                    <a:pt x="1145" y="18441"/>
                  </a:cubicBezTo>
                  <a:cubicBezTo>
                    <a:pt x="3253" y="23135"/>
                    <a:pt x="7940" y="26168"/>
                    <a:pt x="13085" y="26168"/>
                  </a:cubicBezTo>
                  <a:cubicBezTo>
                    <a:pt x="13400" y="26168"/>
                    <a:pt x="13717" y="26157"/>
                    <a:pt x="14027" y="26133"/>
                  </a:cubicBezTo>
                  <a:cubicBezTo>
                    <a:pt x="20835" y="25650"/>
                    <a:pt x="26169" y="19918"/>
                    <a:pt x="26169" y="13084"/>
                  </a:cubicBezTo>
                  <a:cubicBezTo>
                    <a:pt x="26169" y="5870"/>
                    <a:pt x="20299" y="1"/>
                    <a:pt x="13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88"/>
            <p:cNvSpPr/>
            <p:nvPr/>
          </p:nvSpPr>
          <p:spPr>
            <a:xfrm>
              <a:off x="3690050" y="3935575"/>
              <a:ext cx="711550" cy="503275"/>
            </a:xfrm>
            <a:custGeom>
              <a:rect b="b" l="l" r="r" t="t"/>
              <a:pathLst>
                <a:path extrusionOk="0" h="20131" w="28462">
                  <a:moveTo>
                    <a:pt x="10065" y="1"/>
                  </a:moveTo>
                  <a:cubicBezTo>
                    <a:pt x="4507" y="1"/>
                    <a:pt x="1" y="4507"/>
                    <a:pt x="1" y="10066"/>
                  </a:cubicBezTo>
                  <a:cubicBezTo>
                    <a:pt x="1" y="11534"/>
                    <a:pt x="316" y="12930"/>
                    <a:pt x="881" y="14186"/>
                  </a:cubicBezTo>
                  <a:cubicBezTo>
                    <a:pt x="2455" y="17692"/>
                    <a:pt x="5975" y="20131"/>
                    <a:pt x="10065" y="20131"/>
                  </a:cubicBezTo>
                  <a:lnTo>
                    <a:pt x="28462" y="20131"/>
                  </a:lnTo>
                  <a:lnTo>
                    <a:pt x="284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88"/>
            <p:cNvSpPr/>
            <p:nvPr/>
          </p:nvSpPr>
          <p:spPr>
            <a:xfrm>
              <a:off x="4131800" y="3935575"/>
              <a:ext cx="503300" cy="503275"/>
            </a:xfrm>
            <a:custGeom>
              <a:rect b="b" l="l" r="r" t="t"/>
              <a:pathLst>
                <a:path extrusionOk="0" h="20131" w="20132">
                  <a:moveTo>
                    <a:pt x="10066" y="1"/>
                  </a:moveTo>
                  <a:cubicBezTo>
                    <a:pt x="4507" y="1"/>
                    <a:pt x="0" y="4507"/>
                    <a:pt x="0" y="10066"/>
                  </a:cubicBezTo>
                  <a:cubicBezTo>
                    <a:pt x="0" y="11534"/>
                    <a:pt x="315" y="12930"/>
                    <a:pt x="881" y="14186"/>
                  </a:cubicBezTo>
                  <a:cubicBezTo>
                    <a:pt x="2455" y="17692"/>
                    <a:pt x="5975" y="20131"/>
                    <a:pt x="10066" y="20131"/>
                  </a:cubicBezTo>
                  <a:cubicBezTo>
                    <a:pt x="10309" y="20131"/>
                    <a:pt x="10552" y="20123"/>
                    <a:pt x="10792" y="20105"/>
                  </a:cubicBezTo>
                  <a:cubicBezTo>
                    <a:pt x="16012" y="19735"/>
                    <a:pt x="20131" y="15382"/>
                    <a:pt x="20131" y="10066"/>
                  </a:cubicBezTo>
                  <a:cubicBezTo>
                    <a:pt x="20131" y="4507"/>
                    <a:pt x="15626" y="1"/>
                    <a:pt x="100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88"/>
            <p:cNvSpPr/>
            <p:nvPr/>
          </p:nvSpPr>
          <p:spPr>
            <a:xfrm>
              <a:off x="4168025" y="3971800"/>
              <a:ext cx="430875" cy="430875"/>
            </a:xfrm>
            <a:custGeom>
              <a:rect b="b" l="l" r="r" t="t"/>
              <a:pathLst>
                <a:path extrusionOk="0" h="17235" w="17235">
                  <a:moveTo>
                    <a:pt x="8617" y="1"/>
                  </a:moveTo>
                  <a:cubicBezTo>
                    <a:pt x="3866" y="1"/>
                    <a:pt x="0" y="3865"/>
                    <a:pt x="0" y="8617"/>
                  </a:cubicBezTo>
                  <a:cubicBezTo>
                    <a:pt x="0" y="13368"/>
                    <a:pt x="3866" y="17234"/>
                    <a:pt x="8617" y="17234"/>
                  </a:cubicBezTo>
                  <a:cubicBezTo>
                    <a:pt x="13369" y="17234"/>
                    <a:pt x="17235" y="13368"/>
                    <a:pt x="17235" y="8617"/>
                  </a:cubicBezTo>
                  <a:cubicBezTo>
                    <a:pt x="17235" y="3865"/>
                    <a:pt x="13369" y="1"/>
                    <a:pt x="8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88"/>
            <p:cNvSpPr/>
            <p:nvPr/>
          </p:nvSpPr>
          <p:spPr>
            <a:xfrm>
              <a:off x="4347000" y="404775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0"/>
                  </a:moveTo>
                  <a:lnTo>
                    <a:pt x="1325" y="7"/>
                  </a:lnTo>
                  <a:cubicBezTo>
                    <a:pt x="583" y="75"/>
                    <a:pt x="1" y="698"/>
                    <a:pt x="1" y="1458"/>
                  </a:cubicBezTo>
                  <a:cubicBezTo>
                    <a:pt x="1" y="2218"/>
                    <a:pt x="583" y="2841"/>
                    <a:pt x="1325" y="2909"/>
                  </a:cubicBezTo>
                  <a:lnTo>
                    <a:pt x="1325" y="2916"/>
                  </a:lnTo>
                  <a:lnTo>
                    <a:pt x="8081" y="2916"/>
                  </a:lnTo>
                  <a:lnTo>
                    <a:pt x="80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88"/>
            <p:cNvSpPr/>
            <p:nvPr/>
          </p:nvSpPr>
          <p:spPr>
            <a:xfrm>
              <a:off x="4512550" y="404775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0"/>
                  </a:moveTo>
                  <a:cubicBezTo>
                    <a:pt x="653" y="0"/>
                    <a:pt x="1" y="653"/>
                    <a:pt x="1" y="1458"/>
                  </a:cubicBezTo>
                  <a:cubicBezTo>
                    <a:pt x="1" y="2263"/>
                    <a:pt x="653" y="2916"/>
                    <a:pt x="1459" y="2916"/>
                  </a:cubicBezTo>
                  <a:cubicBezTo>
                    <a:pt x="2263" y="2916"/>
                    <a:pt x="2916" y="2263"/>
                    <a:pt x="2916" y="1458"/>
                  </a:cubicBezTo>
                  <a:cubicBezTo>
                    <a:pt x="2916" y="653"/>
                    <a:pt x="2263" y="0"/>
                    <a:pt x="1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88"/>
            <p:cNvSpPr/>
            <p:nvPr/>
          </p:nvSpPr>
          <p:spPr>
            <a:xfrm>
              <a:off x="4347000" y="4253800"/>
              <a:ext cx="202025" cy="72900"/>
            </a:xfrm>
            <a:custGeom>
              <a:rect b="b" l="l" r="r" t="t"/>
              <a:pathLst>
                <a:path extrusionOk="0" h="2916" w="8081">
                  <a:moveTo>
                    <a:pt x="1325" y="1"/>
                  </a:moveTo>
                  <a:lnTo>
                    <a:pt x="1325" y="7"/>
                  </a:lnTo>
                  <a:cubicBezTo>
                    <a:pt x="583" y="74"/>
                    <a:pt x="1" y="698"/>
                    <a:pt x="1" y="1457"/>
                  </a:cubicBezTo>
                  <a:cubicBezTo>
                    <a:pt x="1" y="2219"/>
                    <a:pt x="583" y="2842"/>
                    <a:pt x="1325" y="2908"/>
                  </a:cubicBezTo>
                  <a:lnTo>
                    <a:pt x="1325" y="2915"/>
                  </a:lnTo>
                  <a:lnTo>
                    <a:pt x="8081" y="2915"/>
                  </a:lnTo>
                  <a:lnTo>
                    <a:pt x="80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88"/>
            <p:cNvSpPr/>
            <p:nvPr/>
          </p:nvSpPr>
          <p:spPr>
            <a:xfrm>
              <a:off x="4512550" y="4253800"/>
              <a:ext cx="72925" cy="72900"/>
            </a:xfrm>
            <a:custGeom>
              <a:rect b="b" l="l" r="r" t="t"/>
              <a:pathLst>
                <a:path extrusionOk="0" h="2916" w="2917">
                  <a:moveTo>
                    <a:pt x="1459" y="1"/>
                  </a:moveTo>
                  <a:cubicBezTo>
                    <a:pt x="653" y="1"/>
                    <a:pt x="1" y="653"/>
                    <a:pt x="1" y="1457"/>
                  </a:cubicBezTo>
                  <a:cubicBezTo>
                    <a:pt x="1" y="2263"/>
                    <a:pt x="653" y="2915"/>
                    <a:pt x="1459" y="2915"/>
                  </a:cubicBezTo>
                  <a:cubicBezTo>
                    <a:pt x="2263" y="2915"/>
                    <a:pt x="2916" y="2263"/>
                    <a:pt x="2916" y="1457"/>
                  </a:cubicBezTo>
                  <a:cubicBezTo>
                    <a:pt x="2916" y="653"/>
                    <a:pt x="2263" y="1"/>
                    <a:pt x="14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88"/>
            <p:cNvSpPr/>
            <p:nvPr/>
          </p:nvSpPr>
          <p:spPr>
            <a:xfrm>
              <a:off x="3712050" y="4290225"/>
              <a:ext cx="671425" cy="148625"/>
            </a:xfrm>
            <a:custGeom>
              <a:rect b="b" l="l" r="r" t="t"/>
              <a:pathLst>
                <a:path extrusionOk="0" h="5945" w="26857">
                  <a:moveTo>
                    <a:pt x="1" y="0"/>
                  </a:moveTo>
                  <a:cubicBezTo>
                    <a:pt x="1575" y="3506"/>
                    <a:pt x="5095" y="5945"/>
                    <a:pt x="9185" y="5945"/>
                  </a:cubicBezTo>
                  <a:lnTo>
                    <a:pt x="26856" y="5945"/>
                  </a:lnTo>
                  <a:cubicBezTo>
                    <a:pt x="22765" y="5945"/>
                    <a:pt x="19245" y="3506"/>
                    <a:pt x="17671" y="0"/>
                  </a:cubicBez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7" name="Google Shape;2277;p88"/>
          <p:cNvSpPr/>
          <p:nvPr/>
        </p:nvSpPr>
        <p:spPr>
          <a:xfrm>
            <a:off x="294100" y="307800"/>
            <a:ext cx="1272200" cy="4897250"/>
          </a:xfrm>
          <a:custGeom>
            <a:rect b="b" l="l" r="r" t="t"/>
            <a:pathLst>
              <a:path extrusionOk="0" h="195890" w="50888">
                <a:moveTo>
                  <a:pt x="0" y="195890"/>
                </a:moveTo>
                <a:lnTo>
                  <a:pt x="0" y="0"/>
                </a:lnTo>
                <a:lnTo>
                  <a:pt x="50888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278" name="Google Shape;2278;p88"/>
          <p:cNvCxnSpPr/>
          <p:nvPr/>
        </p:nvCxnSpPr>
        <p:spPr>
          <a:xfrm rot="10800000">
            <a:off x="-123000" y="347460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9" name="Google Shape;2279;p88"/>
          <p:cNvCxnSpPr/>
          <p:nvPr/>
        </p:nvCxnSpPr>
        <p:spPr>
          <a:xfrm rot="10800000">
            <a:off x="-123000" y="3132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0" name="Google Shape;2280;p88"/>
          <p:cNvCxnSpPr/>
          <p:nvPr/>
        </p:nvCxnSpPr>
        <p:spPr>
          <a:xfrm rot="10800000">
            <a:off x="-123000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1" name="Google Shape;2281;p88"/>
          <p:cNvCxnSpPr/>
          <p:nvPr/>
        </p:nvCxnSpPr>
        <p:spPr>
          <a:xfrm rot="10800000">
            <a:off x="-123000" y="1340625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2" name="Google Shape;2282;p88"/>
          <p:cNvCxnSpPr/>
          <p:nvPr/>
        </p:nvCxnSpPr>
        <p:spPr>
          <a:xfrm rot="10800000">
            <a:off x="8779175" y="27906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3" name="Google Shape;2283;p88"/>
          <p:cNvCxnSpPr/>
          <p:nvPr/>
        </p:nvCxnSpPr>
        <p:spPr>
          <a:xfrm rot="10800000">
            <a:off x="8779175" y="1860450"/>
            <a:ext cx="430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284" name="Google Shape;2284;p88"/>
          <p:cNvGrpSpPr/>
          <p:nvPr/>
        </p:nvGrpSpPr>
        <p:grpSpPr>
          <a:xfrm>
            <a:off x="1556565" y="156289"/>
            <a:ext cx="899923" cy="288735"/>
            <a:chOff x="1133575" y="3018825"/>
            <a:chExt cx="1093600" cy="350875"/>
          </a:xfrm>
        </p:grpSpPr>
        <p:sp>
          <p:nvSpPr>
            <p:cNvPr id="2285" name="Google Shape;2285;p88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88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88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88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88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88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88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88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88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88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88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88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88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8" name="Google Shape;2298;p88"/>
          <p:cNvSpPr/>
          <p:nvPr/>
        </p:nvSpPr>
        <p:spPr>
          <a:xfrm>
            <a:off x="246165" y="2562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299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p89"/>
          <p:cNvSpPr/>
          <p:nvPr/>
        </p:nvSpPr>
        <p:spPr>
          <a:xfrm>
            <a:off x="-6850" y="273600"/>
            <a:ext cx="8737800" cy="1039625"/>
          </a:xfrm>
          <a:custGeom>
            <a:rect b="b" l="l" r="r" t="t"/>
            <a:pathLst>
              <a:path extrusionOk="0" h="41585" w="349512">
                <a:moveTo>
                  <a:pt x="0" y="0"/>
                </a:moveTo>
                <a:lnTo>
                  <a:pt x="332413" y="0"/>
                </a:lnTo>
                <a:lnTo>
                  <a:pt x="349512" y="17099"/>
                </a:lnTo>
                <a:lnTo>
                  <a:pt x="349512" y="41585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301" name="Google Shape;2301;p89"/>
          <p:cNvGrpSpPr/>
          <p:nvPr/>
        </p:nvGrpSpPr>
        <p:grpSpPr>
          <a:xfrm>
            <a:off x="8486445" y="1313237"/>
            <a:ext cx="503100" cy="891304"/>
            <a:chOff x="5800375" y="1914075"/>
            <a:chExt cx="611375" cy="1083125"/>
          </a:xfrm>
        </p:grpSpPr>
        <p:sp>
          <p:nvSpPr>
            <p:cNvPr id="2302" name="Google Shape;2302;p89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89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89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89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89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89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89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89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89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89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89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89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89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89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89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7" name="Google Shape;2317;p89"/>
          <p:cNvSpPr/>
          <p:nvPr/>
        </p:nvSpPr>
        <p:spPr>
          <a:xfrm>
            <a:off x="-68400" y="3392525"/>
            <a:ext cx="9343125" cy="1504750"/>
          </a:xfrm>
          <a:custGeom>
            <a:rect b="b" l="l" r="r" t="t"/>
            <a:pathLst>
              <a:path extrusionOk="0" h="60190" w="373725">
                <a:moveTo>
                  <a:pt x="373725" y="7660"/>
                </a:moveTo>
                <a:lnTo>
                  <a:pt x="352385" y="7660"/>
                </a:lnTo>
                <a:lnTo>
                  <a:pt x="352385" y="60190"/>
                </a:lnTo>
                <a:lnTo>
                  <a:pt x="27633" y="60190"/>
                </a:lnTo>
                <a:lnTo>
                  <a:pt x="13816" y="46373"/>
                </a:lnTo>
                <a:lnTo>
                  <a:pt x="13816" y="0"/>
                </a:lnTo>
                <a:lnTo>
                  <a:pt x="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318" name="Google Shape;2318;p89"/>
          <p:cNvCxnSpPr/>
          <p:nvPr/>
        </p:nvCxnSpPr>
        <p:spPr>
          <a:xfrm rot="10800000">
            <a:off x="663450" y="-13575"/>
            <a:ext cx="0" cy="294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9" name="Google Shape;2319;p89"/>
          <p:cNvCxnSpPr/>
          <p:nvPr/>
        </p:nvCxnSpPr>
        <p:spPr>
          <a:xfrm rot="10800000">
            <a:off x="878900" y="-34275"/>
            <a:ext cx="0" cy="314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0" name="Google Shape;2320;p89"/>
          <p:cNvCxnSpPr/>
          <p:nvPr/>
        </p:nvCxnSpPr>
        <p:spPr>
          <a:xfrm rot="10800000">
            <a:off x="1094350" y="-27375"/>
            <a:ext cx="0" cy="307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1" name="Google Shape;2321;p89"/>
          <p:cNvCxnSpPr/>
          <p:nvPr/>
        </p:nvCxnSpPr>
        <p:spPr>
          <a:xfrm>
            <a:off x="8187200" y="4904100"/>
            <a:ext cx="0" cy="259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2" name="Google Shape;2322;p89"/>
          <p:cNvCxnSpPr/>
          <p:nvPr/>
        </p:nvCxnSpPr>
        <p:spPr>
          <a:xfrm>
            <a:off x="7959208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3" name="Google Shape;2323;p89"/>
          <p:cNvCxnSpPr/>
          <p:nvPr/>
        </p:nvCxnSpPr>
        <p:spPr>
          <a:xfrm>
            <a:off x="7731225" y="4904100"/>
            <a:ext cx="0" cy="274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4" name="Google Shape;2324;p89"/>
          <p:cNvCxnSpPr/>
          <p:nvPr/>
        </p:nvCxnSpPr>
        <p:spPr>
          <a:xfrm>
            <a:off x="7503225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25" name="Google Shape;2325;p8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26" name="Google Shape;2326;p89"/>
          <p:cNvSpPr txBox="1"/>
          <p:nvPr>
            <p:ph idx="1" type="subTitle"/>
          </p:nvPr>
        </p:nvSpPr>
        <p:spPr>
          <a:xfrm>
            <a:off x="1884760" y="2199855"/>
            <a:ext cx="2429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7" name="Google Shape;2327;p89"/>
          <p:cNvSpPr txBox="1"/>
          <p:nvPr>
            <p:ph idx="2" type="subTitle"/>
          </p:nvPr>
        </p:nvSpPr>
        <p:spPr>
          <a:xfrm>
            <a:off x="4829840" y="2199855"/>
            <a:ext cx="2429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8" name="Google Shape;2328;p89"/>
          <p:cNvSpPr txBox="1"/>
          <p:nvPr>
            <p:ph idx="3" type="subTitle"/>
          </p:nvPr>
        </p:nvSpPr>
        <p:spPr>
          <a:xfrm>
            <a:off x="1884760" y="3842730"/>
            <a:ext cx="2429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9" name="Google Shape;2329;p89"/>
          <p:cNvSpPr txBox="1"/>
          <p:nvPr>
            <p:ph idx="4" type="subTitle"/>
          </p:nvPr>
        </p:nvSpPr>
        <p:spPr>
          <a:xfrm>
            <a:off x="4829840" y="3842730"/>
            <a:ext cx="2429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0" name="Google Shape;2330;p89"/>
          <p:cNvSpPr txBox="1"/>
          <p:nvPr>
            <p:ph idx="5" type="subTitle"/>
          </p:nvPr>
        </p:nvSpPr>
        <p:spPr>
          <a:xfrm>
            <a:off x="1884760" y="1410077"/>
            <a:ext cx="24294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31" name="Google Shape;2331;p89"/>
          <p:cNvSpPr txBox="1"/>
          <p:nvPr>
            <p:ph idx="6" type="subTitle"/>
          </p:nvPr>
        </p:nvSpPr>
        <p:spPr>
          <a:xfrm>
            <a:off x="1884760" y="3053127"/>
            <a:ext cx="24294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32" name="Google Shape;2332;p89"/>
          <p:cNvSpPr txBox="1"/>
          <p:nvPr>
            <p:ph idx="7" type="subTitle"/>
          </p:nvPr>
        </p:nvSpPr>
        <p:spPr>
          <a:xfrm>
            <a:off x="4829835" y="1410077"/>
            <a:ext cx="24294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33" name="Google Shape;2333;p89"/>
          <p:cNvSpPr txBox="1"/>
          <p:nvPr>
            <p:ph idx="8" type="subTitle"/>
          </p:nvPr>
        </p:nvSpPr>
        <p:spPr>
          <a:xfrm>
            <a:off x="4829835" y="3053127"/>
            <a:ext cx="24294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34" name="Google Shape;2334;p89"/>
          <p:cNvSpPr/>
          <p:nvPr/>
        </p:nvSpPr>
        <p:spPr>
          <a:xfrm>
            <a:off x="1694940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5" name="Google Shape;2335;p89"/>
          <p:cNvSpPr/>
          <p:nvPr/>
        </p:nvSpPr>
        <p:spPr>
          <a:xfrm>
            <a:off x="6311615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6" name="Google Shape;2336;p89"/>
          <p:cNvSpPr/>
          <p:nvPr/>
        </p:nvSpPr>
        <p:spPr>
          <a:xfrm>
            <a:off x="8245615" y="228501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337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p9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39" name="Google Shape;2339;p90"/>
          <p:cNvSpPr txBox="1"/>
          <p:nvPr>
            <p:ph idx="1" type="subTitle"/>
          </p:nvPr>
        </p:nvSpPr>
        <p:spPr>
          <a:xfrm>
            <a:off x="834413" y="1994133"/>
            <a:ext cx="2260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0" name="Google Shape;2340;p90"/>
          <p:cNvSpPr txBox="1"/>
          <p:nvPr>
            <p:ph idx="2" type="subTitle"/>
          </p:nvPr>
        </p:nvSpPr>
        <p:spPr>
          <a:xfrm>
            <a:off x="3443138" y="1994133"/>
            <a:ext cx="225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1" name="Google Shape;2341;p90"/>
          <p:cNvSpPr txBox="1"/>
          <p:nvPr>
            <p:ph idx="3" type="subTitle"/>
          </p:nvPr>
        </p:nvSpPr>
        <p:spPr>
          <a:xfrm>
            <a:off x="834125" y="3501502"/>
            <a:ext cx="2260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2" name="Google Shape;2342;p90"/>
          <p:cNvSpPr txBox="1"/>
          <p:nvPr>
            <p:ph idx="4" type="subTitle"/>
          </p:nvPr>
        </p:nvSpPr>
        <p:spPr>
          <a:xfrm>
            <a:off x="3442979" y="3501502"/>
            <a:ext cx="225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3" name="Google Shape;2343;p90"/>
          <p:cNvSpPr txBox="1"/>
          <p:nvPr>
            <p:ph idx="5" type="subTitle"/>
          </p:nvPr>
        </p:nvSpPr>
        <p:spPr>
          <a:xfrm>
            <a:off x="6045163" y="1994127"/>
            <a:ext cx="2260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4" name="Google Shape;2344;p90"/>
          <p:cNvSpPr txBox="1"/>
          <p:nvPr>
            <p:ph idx="6" type="subTitle"/>
          </p:nvPr>
        </p:nvSpPr>
        <p:spPr>
          <a:xfrm>
            <a:off x="6044875" y="3501502"/>
            <a:ext cx="2265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5" name="Google Shape;2345;p90"/>
          <p:cNvSpPr txBox="1"/>
          <p:nvPr>
            <p:ph idx="7" type="subTitle"/>
          </p:nvPr>
        </p:nvSpPr>
        <p:spPr>
          <a:xfrm>
            <a:off x="838851" y="1623401"/>
            <a:ext cx="22515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46" name="Google Shape;2346;p90"/>
          <p:cNvSpPr txBox="1"/>
          <p:nvPr>
            <p:ph idx="8" type="subTitle"/>
          </p:nvPr>
        </p:nvSpPr>
        <p:spPr>
          <a:xfrm>
            <a:off x="3447567" y="1623401"/>
            <a:ext cx="22467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47" name="Google Shape;2347;p90"/>
          <p:cNvSpPr txBox="1"/>
          <p:nvPr>
            <p:ph idx="9" type="subTitle"/>
          </p:nvPr>
        </p:nvSpPr>
        <p:spPr>
          <a:xfrm>
            <a:off x="6049586" y="1623401"/>
            <a:ext cx="22605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48" name="Google Shape;2348;p90"/>
          <p:cNvSpPr txBox="1"/>
          <p:nvPr>
            <p:ph idx="13" type="subTitle"/>
          </p:nvPr>
        </p:nvSpPr>
        <p:spPr>
          <a:xfrm>
            <a:off x="838564" y="3128321"/>
            <a:ext cx="22515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49" name="Google Shape;2349;p90"/>
          <p:cNvSpPr txBox="1"/>
          <p:nvPr>
            <p:ph idx="14" type="subTitle"/>
          </p:nvPr>
        </p:nvSpPr>
        <p:spPr>
          <a:xfrm>
            <a:off x="3447280" y="3128321"/>
            <a:ext cx="22467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50" name="Google Shape;2350;p90"/>
          <p:cNvSpPr txBox="1"/>
          <p:nvPr>
            <p:ph idx="15" type="subTitle"/>
          </p:nvPr>
        </p:nvSpPr>
        <p:spPr>
          <a:xfrm>
            <a:off x="6049322" y="3128321"/>
            <a:ext cx="2256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51" name="Google Shape;2351;p90"/>
          <p:cNvSpPr/>
          <p:nvPr/>
        </p:nvSpPr>
        <p:spPr>
          <a:xfrm>
            <a:off x="5752250" y="1511575"/>
            <a:ext cx="3033425" cy="3686650"/>
          </a:xfrm>
          <a:custGeom>
            <a:rect b="b" l="l" r="r" t="t"/>
            <a:pathLst>
              <a:path extrusionOk="0" h="147466" w="121337">
                <a:moveTo>
                  <a:pt x="0" y="147466"/>
                </a:moveTo>
                <a:lnTo>
                  <a:pt x="0" y="135154"/>
                </a:lnTo>
                <a:lnTo>
                  <a:pt x="102596" y="135154"/>
                </a:lnTo>
                <a:lnTo>
                  <a:pt x="121337" y="116413"/>
                </a:lnTo>
                <a:lnTo>
                  <a:pt x="121337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352" name="Google Shape;2352;p90"/>
          <p:cNvGrpSpPr/>
          <p:nvPr/>
        </p:nvGrpSpPr>
        <p:grpSpPr>
          <a:xfrm>
            <a:off x="8490975" y="1040460"/>
            <a:ext cx="520834" cy="471110"/>
            <a:chOff x="361850" y="2985150"/>
            <a:chExt cx="632925" cy="572500"/>
          </a:xfrm>
        </p:grpSpPr>
        <p:sp>
          <p:nvSpPr>
            <p:cNvPr id="2353" name="Google Shape;2353;p90"/>
            <p:cNvSpPr/>
            <p:nvPr/>
          </p:nvSpPr>
          <p:spPr>
            <a:xfrm>
              <a:off x="883625" y="302135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4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90"/>
            <p:cNvSpPr/>
            <p:nvPr/>
          </p:nvSpPr>
          <p:spPr>
            <a:xfrm>
              <a:off x="833100" y="302135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6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90"/>
            <p:cNvSpPr/>
            <p:nvPr/>
          </p:nvSpPr>
          <p:spPr>
            <a:xfrm>
              <a:off x="883625" y="309252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90"/>
            <p:cNvSpPr/>
            <p:nvPr/>
          </p:nvSpPr>
          <p:spPr>
            <a:xfrm>
              <a:off x="833100" y="309252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90"/>
            <p:cNvSpPr/>
            <p:nvPr/>
          </p:nvSpPr>
          <p:spPr>
            <a:xfrm>
              <a:off x="883625" y="3163675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90"/>
            <p:cNvSpPr/>
            <p:nvPr/>
          </p:nvSpPr>
          <p:spPr>
            <a:xfrm>
              <a:off x="833100" y="3163675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90"/>
            <p:cNvSpPr/>
            <p:nvPr/>
          </p:nvSpPr>
          <p:spPr>
            <a:xfrm>
              <a:off x="883625" y="32348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90"/>
            <p:cNvSpPr/>
            <p:nvPr/>
          </p:nvSpPr>
          <p:spPr>
            <a:xfrm>
              <a:off x="833100" y="32348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2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90"/>
            <p:cNvSpPr/>
            <p:nvPr/>
          </p:nvSpPr>
          <p:spPr>
            <a:xfrm>
              <a:off x="883625" y="330600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1"/>
                  </a:moveTo>
                  <a:lnTo>
                    <a:pt x="1" y="991"/>
                  </a:lnTo>
                  <a:lnTo>
                    <a:pt x="4194" y="991"/>
                  </a:lnTo>
                  <a:cubicBezTo>
                    <a:pt x="4333" y="991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90"/>
            <p:cNvSpPr/>
            <p:nvPr/>
          </p:nvSpPr>
          <p:spPr>
            <a:xfrm>
              <a:off x="833100" y="330600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1"/>
                  </a:moveTo>
                  <a:lnTo>
                    <a:pt x="0" y="991"/>
                  </a:lnTo>
                  <a:lnTo>
                    <a:pt x="2151" y="991"/>
                  </a:lnTo>
                  <a:cubicBezTo>
                    <a:pt x="2425" y="991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90"/>
            <p:cNvSpPr/>
            <p:nvPr/>
          </p:nvSpPr>
          <p:spPr>
            <a:xfrm>
              <a:off x="883625" y="33771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90"/>
            <p:cNvSpPr/>
            <p:nvPr/>
          </p:nvSpPr>
          <p:spPr>
            <a:xfrm>
              <a:off x="833100" y="33771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7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90"/>
            <p:cNvSpPr/>
            <p:nvPr/>
          </p:nvSpPr>
          <p:spPr>
            <a:xfrm>
              <a:off x="883625" y="344830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90"/>
            <p:cNvSpPr/>
            <p:nvPr/>
          </p:nvSpPr>
          <p:spPr>
            <a:xfrm>
              <a:off x="833100" y="344830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7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90"/>
            <p:cNvSpPr/>
            <p:nvPr/>
          </p:nvSpPr>
          <p:spPr>
            <a:xfrm>
              <a:off x="883625" y="351947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90"/>
            <p:cNvSpPr/>
            <p:nvPr/>
          </p:nvSpPr>
          <p:spPr>
            <a:xfrm>
              <a:off x="833100" y="351947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90"/>
            <p:cNvSpPr/>
            <p:nvPr/>
          </p:nvSpPr>
          <p:spPr>
            <a:xfrm>
              <a:off x="536675" y="2985150"/>
              <a:ext cx="284200" cy="572500"/>
            </a:xfrm>
            <a:custGeom>
              <a:rect b="b" l="l" r="r" t="t"/>
              <a:pathLst>
                <a:path extrusionOk="0" h="22900" w="11368">
                  <a:moveTo>
                    <a:pt x="608" y="0"/>
                  </a:moveTo>
                  <a:cubicBezTo>
                    <a:pt x="272" y="0"/>
                    <a:pt x="0" y="272"/>
                    <a:pt x="0" y="608"/>
                  </a:cubicBezTo>
                  <a:lnTo>
                    <a:pt x="0" y="22291"/>
                  </a:lnTo>
                  <a:cubicBezTo>
                    <a:pt x="0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7" y="22627"/>
                    <a:pt x="11367" y="22291"/>
                  </a:cubicBezTo>
                  <a:lnTo>
                    <a:pt x="11367" y="608"/>
                  </a:lnTo>
                  <a:cubicBezTo>
                    <a:pt x="11367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90"/>
            <p:cNvSpPr/>
            <p:nvPr/>
          </p:nvSpPr>
          <p:spPr>
            <a:xfrm>
              <a:off x="601375" y="2985150"/>
              <a:ext cx="284225" cy="572500"/>
            </a:xfrm>
            <a:custGeom>
              <a:rect b="b" l="l" r="r" t="t"/>
              <a:pathLst>
                <a:path extrusionOk="0" h="22900" w="11369">
                  <a:moveTo>
                    <a:pt x="608" y="0"/>
                  </a:moveTo>
                  <a:cubicBezTo>
                    <a:pt x="272" y="0"/>
                    <a:pt x="1" y="272"/>
                    <a:pt x="1" y="608"/>
                  </a:cubicBezTo>
                  <a:lnTo>
                    <a:pt x="1" y="22291"/>
                  </a:lnTo>
                  <a:cubicBezTo>
                    <a:pt x="1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9" y="22627"/>
                    <a:pt x="11369" y="22291"/>
                  </a:cubicBezTo>
                  <a:lnTo>
                    <a:pt x="11369" y="608"/>
                  </a:lnTo>
                  <a:cubicBezTo>
                    <a:pt x="11369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90"/>
            <p:cNvSpPr/>
            <p:nvPr/>
          </p:nvSpPr>
          <p:spPr>
            <a:xfrm>
              <a:off x="361850" y="302135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90"/>
            <p:cNvSpPr/>
            <p:nvPr/>
          </p:nvSpPr>
          <p:spPr>
            <a:xfrm>
              <a:off x="505850" y="302135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6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90"/>
            <p:cNvSpPr/>
            <p:nvPr/>
          </p:nvSpPr>
          <p:spPr>
            <a:xfrm>
              <a:off x="361850" y="309252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90"/>
            <p:cNvSpPr/>
            <p:nvPr/>
          </p:nvSpPr>
          <p:spPr>
            <a:xfrm>
              <a:off x="505850" y="309252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90"/>
            <p:cNvSpPr/>
            <p:nvPr/>
          </p:nvSpPr>
          <p:spPr>
            <a:xfrm>
              <a:off x="361850" y="3163675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90"/>
            <p:cNvSpPr/>
            <p:nvPr/>
          </p:nvSpPr>
          <p:spPr>
            <a:xfrm>
              <a:off x="505850" y="3163675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90"/>
            <p:cNvSpPr/>
            <p:nvPr/>
          </p:nvSpPr>
          <p:spPr>
            <a:xfrm>
              <a:off x="361850" y="32348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90"/>
            <p:cNvSpPr/>
            <p:nvPr/>
          </p:nvSpPr>
          <p:spPr>
            <a:xfrm>
              <a:off x="505850" y="32348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2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90"/>
            <p:cNvSpPr/>
            <p:nvPr/>
          </p:nvSpPr>
          <p:spPr>
            <a:xfrm>
              <a:off x="361850" y="330600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1"/>
                  </a:moveTo>
                  <a:cubicBezTo>
                    <a:pt x="114" y="1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1"/>
                    <a:pt x="253" y="991"/>
                  </a:cubicBezTo>
                  <a:lnTo>
                    <a:pt x="6386" y="991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90"/>
            <p:cNvSpPr/>
            <p:nvPr/>
          </p:nvSpPr>
          <p:spPr>
            <a:xfrm>
              <a:off x="505850" y="330600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1"/>
                    <a:pt x="496" y="991"/>
                  </a:cubicBezTo>
                  <a:lnTo>
                    <a:pt x="2648" y="991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90"/>
            <p:cNvSpPr/>
            <p:nvPr/>
          </p:nvSpPr>
          <p:spPr>
            <a:xfrm>
              <a:off x="361850" y="33771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90"/>
            <p:cNvSpPr/>
            <p:nvPr/>
          </p:nvSpPr>
          <p:spPr>
            <a:xfrm>
              <a:off x="505850" y="33771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7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90"/>
            <p:cNvSpPr/>
            <p:nvPr/>
          </p:nvSpPr>
          <p:spPr>
            <a:xfrm>
              <a:off x="361850" y="344830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90"/>
            <p:cNvSpPr/>
            <p:nvPr/>
          </p:nvSpPr>
          <p:spPr>
            <a:xfrm>
              <a:off x="505850" y="344830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7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90"/>
            <p:cNvSpPr/>
            <p:nvPr/>
          </p:nvSpPr>
          <p:spPr>
            <a:xfrm>
              <a:off x="361850" y="351947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90"/>
            <p:cNvSpPr/>
            <p:nvPr/>
          </p:nvSpPr>
          <p:spPr>
            <a:xfrm>
              <a:off x="505850" y="351947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90"/>
            <p:cNvSpPr/>
            <p:nvPr/>
          </p:nvSpPr>
          <p:spPr>
            <a:xfrm>
              <a:off x="632975" y="3046150"/>
              <a:ext cx="233225" cy="122400"/>
            </a:xfrm>
            <a:custGeom>
              <a:rect b="b" l="l" r="r" t="t"/>
              <a:pathLst>
                <a:path extrusionOk="0" h="4896" w="9329">
                  <a:moveTo>
                    <a:pt x="641" y="0"/>
                  </a:moveTo>
                  <a:cubicBezTo>
                    <a:pt x="288" y="0"/>
                    <a:pt x="1" y="286"/>
                    <a:pt x="1" y="639"/>
                  </a:cubicBezTo>
                  <a:lnTo>
                    <a:pt x="1" y="4256"/>
                  </a:lnTo>
                  <a:cubicBezTo>
                    <a:pt x="1" y="4608"/>
                    <a:pt x="288" y="4896"/>
                    <a:pt x="641" y="4896"/>
                  </a:cubicBezTo>
                  <a:lnTo>
                    <a:pt x="8688" y="4896"/>
                  </a:lnTo>
                  <a:cubicBezTo>
                    <a:pt x="9042" y="4896"/>
                    <a:pt x="9328" y="4608"/>
                    <a:pt x="9328" y="4256"/>
                  </a:cubicBezTo>
                  <a:lnTo>
                    <a:pt x="9328" y="639"/>
                  </a:lnTo>
                  <a:cubicBezTo>
                    <a:pt x="9328" y="286"/>
                    <a:pt x="9042" y="0"/>
                    <a:pt x="86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90"/>
            <p:cNvSpPr/>
            <p:nvPr/>
          </p:nvSpPr>
          <p:spPr>
            <a:xfrm>
              <a:off x="632975" y="3340450"/>
              <a:ext cx="233225" cy="19425"/>
            </a:xfrm>
            <a:custGeom>
              <a:rect b="b" l="l" r="r" t="t"/>
              <a:pathLst>
                <a:path extrusionOk="0" h="777" w="9329">
                  <a:moveTo>
                    <a:pt x="145" y="0"/>
                  </a:moveTo>
                  <a:cubicBezTo>
                    <a:pt x="65" y="0"/>
                    <a:pt x="1" y="65"/>
                    <a:pt x="1" y="144"/>
                  </a:cubicBezTo>
                  <a:lnTo>
                    <a:pt x="1" y="631"/>
                  </a:lnTo>
                  <a:cubicBezTo>
                    <a:pt x="1" y="710"/>
                    <a:pt x="65" y="776"/>
                    <a:pt x="145" y="776"/>
                  </a:cubicBezTo>
                  <a:lnTo>
                    <a:pt x="9185" y="776"/>
                  </a:lnTo>
                  <a:cubicBezTo>
                    <a:pt x="9264" y="776"/>
                    <a:pt x="9328" y="710"/>
                    <a:pt x="9328" y="631"/>
                  </a:cubicBezTo>
                  <a:lnTo>
                    <a:pt x="9328" y="144"/>
                  </a:lnTo>
                  <a:cubicBezTo>
                    <a:pt x="9328" y="65"/>
                    <a:pt x="9264" y="0"/>
                    <a:pt x="9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90"/>
            <p:cNvSpPr/>
            <p:nvPr/>
          </p:nvSpPr>
          <p:spPr>
            <a:xfrm>
              <a:off x="632975" y="340192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4"/>
                    <a:pt x="1" y="144"/>
                  </a:cubicBezTo>
                  <a:lnTo>
                    <a:pt x="1" y="632"/>
                  </a:lnTo>
                  <a:cubicBezTo>
                    <a:pt x="1" y="711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1"/>
                    <a:pt x="9328" y="632"/>
                  </a:cubicBezTo>
                  <a:lnTo>
                    <a:pt x="9328" y="144"/>
                  </a:lnTo>
                  <a:cubicBezTo>
                    <a:pt x="9328" y="64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90"/>
            <p:cNvSpPr/>
            <p:nvPr/>
          </p:nvSpPr>
          <p:spPr>
            <a:xfrm>
              <a:off x="632975" y="346337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5"/>
                    <a:pt x="1" y="145"/>
                  </a:cubicBezTo>
                  <a:lnTo>
                    <a:pt x="1" y="632"/>
                  </a:lnTo>
                  <a:cubicBezTo>
                    <a:pt x="1" y="712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2"/>
                    <a:pt x="9328" y="632"/>
                  </a:cubicBezTo>
                  <a:lnTo>
                    <a:pt x="9328" y="145"/>
                  </a:lnTo>
                  <a:cubicBezTo>
                    <a:pt x="9328" y="65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1" name="Google Shape;2391;p90"/>
          <p:cNvSpPr/>
          <p:nvPr/>
        </p:nvSpPr>
        <p:spPr>
          <a:xfrm>
            <a:off x="352250" y="285575"/>
            <a:ext cx="3977325" cy="4898975"/>
          </a:xfrm>
          <a:custGeom>
            <a:rect b="b" l="l" r="r" t="t"/>
            <a:pathLst>
              <a:path extrusionOk="0" h="195959" w="159093">
                <a:moveTo>
                  <a:pt x="159093" y="195959"/>
                </a:moveTo>
                <a:lnTo>
                  <a:pt x="159093" y="185015"/>
                </a:lnTo>
                <a:lnTo>
                  <a:pt x="11901" y="185015"/>
                </a:lnTo>
                <a:lnTo>
                  <a:pt x="0" y="173113"/>
                </a:lnTo>
                <a:lnTo>
                  <a:pt x="0" y="14295"/>
                </a:lnTo>
                <a:lnTo>
                  <a:pt x="14296" y="0"/>
                </a:lnTo>
                <a:lnTo>
                  <a:pt x="5376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392" name="Google Shape;2392;p90"/>
          <p:cNvGrpSpPr/>
          <p:nvPr/>
        </p:nvGrpSpPr>
        <p:grpSpPr>
          <a:xfrm>
            <a:off x="1692941" y="105853"/>
            <a:ext cx="817140" cy="376477"/>
            <a:chOff x="404400" y="2928600"/>
            <a:chExt cx="993000" cy="457500"/>
          </a:xfrm>
        </p:grpSpPr>
        <p:sp>
          <p:nvSpPr>
            <p:cNvPr id="2393" name="Google Shape;2393;p90"/>
            <p:cNvSpPr/>
            <p:nvPr/>
          </p:nvSpPr>
          <p:spPr>
            <a:xfrm>
              <a:off x="507325" y="3136900"/>
              <a:ext cx="139300" cy="27275"/>
            </a:xfrm>
            <a:custGeom>
              <a:rect b="b" l="l" r="r" t="t"/>
              <a:pathLst>
                <a:path extrusionOk="0" h="1091" w="5572">
                  <a:moveTo>
                    <a:pt x="546" y="1"/>
                  </a:moveTo>
                  <a:cubicBezTo>
                    <a:pt x="245" y="1"/>
                    <a:pt x="0" y="244"/>
                    <a:pt x="0" y="545"/>
                  </a:cubicBezTo>
                  <a:cubicBezTo>
                    <a:pt x="0" y="846"/>
                    <a:pt x="245" y="1090"/>
                    <a:pt x="546" y="1090"/>
                  </a:cubicBezTo>
                  <a:lnTo>
                    <a:pt x="5572" y="109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90"/>
            <p:cNvSpPr/>
            <p:nvPr/>
          </p:nvSpPr>
          <p:spPr>
            <a:xfrm>
              <a:off x="1176350" y="3136900"/>
              <a:ext cx="118050" cy="27275"/>
            </a:xfrm>
            <a:custGeom>
              <a:rect b="b" l="l" r="r" t="t"/>
              <a:pathLst>
                <a:path extrusionOk="0" h="1091" w="4722">
                  <a:moveTo>
                    <a:pt x="544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4" y="1090"/>
                  </a:cubicBezTo>
                  <a:lnTo>
                    <a:pt x="4177" y="1090"/>
                  </a:lnTo>
                  <a:cubicBezTo>
                    <a:pt x="4478" y="1090"/>
                    <a:pt x="4722" y="846"/>
                    <a:pt x="4722" y="545"/>
                  </a:cubicBezTo>
                  <a:cubicBezTo>
                    <a:pt x="4722" y="243"/>
                    <a:pt x="4478" y="1"/>
                    <a:pt x="4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90"/>
            <p:cNvSpPr/>
            <p:nvPr/>
          </p:nvSpPr>
          <p:spPr>
            <a:xfrm>
              <a:off x="764625" y="3018200"/>
              <a:ext cx="496975" cy="278275"/>
            </a:xfrm>
            <a:custGeom>
              <a:rect b="b" l="l" r="r" t="t"/>
              <a:pathLst>
                <a:path extrusionOk="0" h="11131" w="19879">
                  <a:moveTo>
                    <a:pt x="0" y="0"/>
                  </a:move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cubicBezTo>
                    <a:pt x="19769" y="7200"/>
                    <a:pt x="19879" y="6404"/>
                    <a:pt x="19879" y="5565"/>
                  </a:cubicBezTo>
                  <a:cubicBezTo>
                    <a:pt x="19879" y="2499"/>
                    <a:pt x="18400" y="12"/>
                    <a:pt x="16576" y="12"/>
                  </a:cubicBezTo>
                  <a:lnTo>
                    <a:pt x="165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90"/>
            <p:cNvSpPr/>
            <p:nvPr/>
          </p:nvSpPr>
          <p:spPr>
            <a:xfrm>
              <a:off x="682050" y="3018475"/>
              <a:ext cx="165200" cy="277750"/>
            </a:xfrm>
            <a:custGeom>
              <a:rect b="b" l="l" r="r" t="t"/>
              <a:pathLst>
                <a:path extrusionOk="0" h="11110" w="6608">
                  <a:moveTo>
                    <a:pt x="3303" y="1"/>
                  </a:moveTo>
                  <a:cubicBezTo>
                    <a:pt x="1479" y="1"/>
                    <a:pt x="1" y="2488"/>
                    <a:pt x="1" y="5554"/>
                  </a:cubicBezTo>
                  <a:cubicBezTo>
                    <a:pt x="1" y="8622"/>
                    <a:pt x="1479" y="11109"/>
                    <a:pt x="3303" y="11109"/>
                  </a:cubicBezTo>
                  <a:cubicBezTo>
                    <a:pt x="4629" y="11109"/>
                    <a:pt x="5771" y="9796"/>
                    <a:pt x="6298" y="7902"/>
                  </a:cubicBezTo>
                  <a:cubicBezTo>
                    <a:pt x="6496" y="7189"/>
                    <a:pt x="6607" y="6393"/>
                    <a:pt x="6607" y="5554"/>
                  </a:cubicBezTo>
                  <a:cubicBezTo>
                    <a:pt x="6607" y="2488"/>
                    <a:pt x="5128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90"/>
            <p:cNvSpPr/>
            <p:nvPr/>
          </p:nvSpPr>
          <p:spPr>
            <a:xfrm>
              <a:off x="705025" y="3041450"/>
              <a:ext cx="119225" cy="231800"/>
            </a:xfrm>
            <a:custGeom>
              <a:rect b="b" l="l" r="r" t="t"/>
              <a:pathLst>
                <a:path extrusionOk="0" h="9272" w="4769">
                  <a:moveTo>
                    <a:pt x="2384" y="1"/>
                  </a:moveTo>
                  <a:cubicBezTo>
                    <a:pt x="1257" y="1"/>
                    <a:pt x="1" y="1905"/>
                    <a:pt x="1" y="4635"/>
                  </a:cubicBezTo>
                  <a:cubicBezTo>
                    <a:pt x="1" y="7367"/>
                    <a:pt x="1257" y="9271"/>
                    <a:pt x="2384" y="9271"/>
                  </a:cubicBezTo>
                  <a:cubicBezTo>
                    <a:pt x="3513" y="9271"/>
                    <a:pt x="4769" y="7367"/>
                    <a:pt x="4769" y="4635"/>
                  </a:cubicBezTo>
                  <a:cubicBezTo>
                    <a:pt x="4769" y="1905"/>
                    <a:pt x="3513" y="1"/>
                    <a:pt x="2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90"/>
            <p:cNvSpPr/>
            <p:nvPr/>
          </p:nvSpPr>
          <p:spPr>
            <a:xfrm>
              <a:off x="764625" y="3018200"/>
              <a:ext cx="489275" cy="278275"/>
            </a:xfrm>
            <a:custGeom>
              <a:rect b="b" l="l" r="r" t="t"/>
              <a:pathLst>
                <a:path extrusionOk="0" h="11131" w="19571">
                  <a:moveTo>
                    <a:pt x="3889" y="0"/>
                  </a:moveTo>
                  <a:lnTo>
                    <a:pt x="3889" y="12"/>
                  </a:lnTo>
                  <a:cubicBezTo>
                    <a:pt x="5713" y="12"/>
                    <a:pt x="7192" y="2499"/>
                    <a:pt x="7192" y="5565"/>
                  </a:cubicBezTo>
                  <a:cubicBezTo>
                    <a:pt x="7192" y="6404"/>
                    <a:pt x="7081" y="7200"/>
                    <a:pt x="6884" y="7913"/>
                  </a:cubicBezTo>
                  <a:lnTo>
                    <a:pt x="2995" y="7913"/>
                  </a:lnTo>
                  <a:cubicBezTo>
                    <a:pt x="2468" y="9807"/>
                    <a:pt x="1326" y="11120"/>
                    <a:pt x="0" y="11120"/>
                  </a:cubicBez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lnTo>
                    <a:pt x="15373" y="7913"/>
                  </a:lnTo>
                  <a:cubicBezTo>
                    <a:pt x="15570" y="7200"/>
                    <a:pt x="15681" y="6404"/>
                    <a:pt x="15681" y="5565"/>
                  </a:cubicBezTo>
                  <a:cubicBezTo>
                    <a:pt x="15681" y="2499"/>
                    <a:pt x="14203" y="12"/>
                    <a:pt x="12379" y="12"/>
                  </a:cubicBezTo>
                  <a:lnTo>
                    <a:pt x="12379" y="0"/>
                  </a:lnTo>
                  <a:lnTo>
                    <a:pt x="10381" y="0"/>
                  </a:lnTo>
                  <a:lnTo>
                    <a:pt x="10381" y="12"/>
                  </a:lnTo>
                  <a:cubicBezTo>
                    <a:pt x="12205" y="12"/>
                    <a:pt x="13684" y="2499"/>
                    <a:pt x="13684" y="5565"/>
                  </a:cubicBezTo>
                  <a:cubicBezTo>
                    <a:pt x="13684" y="6404"/>
                    <a:pt x="13574" y="7200"/>
                    <a:pt x="13376" y="7913"/>
                  </a:cubicBezTo>
                  <a:lnTo>
                    <a:pt x="8880" y="7913"/>
                  </a:lnTo>
                  <a:cubicBezTo>
                    <a:pt x="9078" y="7200"/>
                    <a:pt x="9190" y="6404"/>
                    <a:pt x="9190" y="5565"/>
                  </a:cubicBezTo>
                  <a:cubicBezTo>
                    <a:pt x="9190" y="2499"/>
                    <a:pt x="7711" y="12"/>
                    <a:pt x="5887" y="12"/>
                  </a:cubicBezTo>
                  <a:lnTo>
                    <a:pt x="5887" y="0"/>
                  </a:ln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90"/>
            <p:cNvSpPr/>
            <p:nvPr/>
          </p:nvSpPr>
          <p:spPr>
            <a:xfrm>
              <a:off x="1035625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1" y="0"/>
                  </a:moveTo>
                  <a:lnTo>
                    <a:pt x="1" y="12"/>
                  </a:lnTo>
                  <a:cubicBezTo>
                    <a:pt x="1825" y="12"/>
                    <a:pt x="3305" y="2499"/>
                    <a:pt x="3305" y="5565"/>
                  </a:cubicBezTo>
                  <a:cubicBezTo>
                    <a:pt x="3305" y="8633"/>
                    <a:pt x="1825" y="11120"/>
                    <a:pt x="1" y="11120"/>
                  </a:cubicBezTo>
                  <a:lnTo>
                    <a:pt x="1" y="11130"/>
                  </a:lnTo>
                  <a:lnTo>
                    <a:pt x="1998" y="11130"/>
                  </a:lnTo>
                  <a:lnTo>
                    <a:pt x="1998" y="11120"/>
                  </a:lnTo>
                  <a:cubicBezTo>
                    <a:pt x="3823" y="11120"/>
                    <a:pt x="5301" y="8633"/>
                    <a:pt x="5301" y="5565"/>
                  </a:cubicBezTo>
                  <a:cubicBezTo>
                    <a:pt x="5301" y="2499"/>
                    <a:pt x="3823" y="12"/>
                    <a:pt x="1998" y="12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90"/>
            <p:cNvSpPr/>
            <p:nvPr/>
          </p:nvSpPr>
          <p:spPr>
            <a:xfrm>
              <a:off x="873350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0" y="0"/>
                  </a:moveTo>
                  <a:lnTo>
                    <a:pt x="0" y="12"/>
                  </a:lnTo>
                  <a:cubicBezTo>
                    <a:pt x="1825" y="12"/>
                    <a:pt x="3304" y="2499"/>
                    <a:pt x="3304" y="5565"/>
                  </a:cubicBezTo>
                  <a:cubicBezTo>
                    <a:pt x="3304" y="8633"/>
                    <a:pt x="1825" y="11120"/>
                    <a:pt x="0" y="11120"/>
                  </a:cubicBezTo>
                  <a:lnTo>
                    <a:pt x="0" y="11130"/>
                  </a:lnTo>
                  <a:lnTo>
                    <a:pt x="1997" y="11130"/>
                  </a:lnTo>
                  <a:lnTo>
                    <a:pt x="1997" y="11120"/>
                  </a:lnTo>
                  <a:cubicBezTo>
                    <a:pt x="3822" y="11120"/>
                    <a:pt x="5301" y="8633"/>
                    <a:pt x="5301" y="5565"/>
                  </a:cubicBezTo>
                  <a:cubicBezTo>
                    <a:pt x="5301" y="2499"/>
                    <a:pt x="3822" y="12"/>
                    <a:pt x="1997" y="12"/>
                  </a:cubicBezTo>
                  <a:lnTo>
                    <a:pt x="19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90"/>
            <p:cNvSpPr/>
            <p:nvPr/>
          </p:nvSpPr>
          <p:spPr>
            <a:xfrm>
              <a:off x="628200" y="3136900"/>
              <a:ext cx="136450" cy="27275"/>
            </a:xfrm>
            <a:custGeom>
              <a:rect b="b" l="l" r="r" t="t"/>
              <a:pathLst>
                <a:path extrusionOk="0" h="1091" w="5458">
                  <a:moveTo>
                    <a:pt x="546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6" y="1090"/>
                  </a:cubicBezTo>
                  <a:lnTo>
                    <a:pt x="4913" y="1090"/>
                  </a:lnTo>
                  <a:cubicBezTo>
                    <a:pt x="5214" y="1090"/>
                    <a:pt x="5457" y="846"/>
                    <a:pt x="5457" y="545"/>
                  </a:cubicBezTo>
                  <a:cubicBezTo>
                    <a:pt x="5457" y="243"/>
                    <a:pt x="5214" y="1"/>
                    <a:pt x="49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90"/>
            <p:cNvSpPr/>
            <p:nvPr/>
          </p:nvSpPr>
          <p:spPr>
            <a:xfrm>
              <a:off x="404400" y="2928600"/>
              <a:ext cx="993000" cy="457500"/>
            </a:xfrm>
            <a:custGeom>
              <a:rect b="b" l="l" r="r" t="t"/>
              <a:pathLst>
                <a:path extrusionOk="0" h="18300" w="39720">
                  <a:moveTo>
                    <a:pt x="38982" y="738"/>
                  </a:moveTo>
                  <a:lnTo>
                    <a:pt x="38982" y="17563"/>
                  </a:lnTo>
                  <a:lnTo>
                    <a:pt x="737" y="17563"/>
                  </a:lnTo>
                  <a:lnTo>
                    <a:pt x="737" y="738"/>
                  </a:lnTo>
                  <a:close/>
                  <a:moveTo>
                    <a:pt x="0" y="0"/>
                  </a:moveTo>
                  <a:lnTo>
                    <a:pt x="0" y="18300"/>
                  </a:lnTo>
                  <a:lnTo>
                    <a:pt x="39719" y="18300"/>
                  </a:lnTo>
                  <a:lnTo>
                    <a:pt x="397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403" name="Google Shape;2403;p90"/>
          <p:cNvCxnSpPr/>
          <p:nvPr/>
        </p:nvCxnSpPr>
        <p:spPr>
          <a:xfrm rot="10800000">
            <a:off x="-27425" y="16483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4" name="Google Shape;2404;p90"/>
          <p:cNvCxnSpPr/>
          <p:nvPr/>
        </p:nvCxnSpPr>
        <p:spPr>
          <a:xfrm rot="10800000">
            <a:off x="-27425" y="1813738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5" name="Google Shape;2405;p90"/>
          <p:cNvCxnSpPr/>
          <p:nvPr/>
        </p:nvCxnSpPr>
        <p:spPr>
          <a:xfrm rot="10800000">
            <a:off x="-27425" y="197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6" name="Google Shape;2406;p90"/>
          <p:cNvCxnSpPr/>
          <p:nvPr/>
        </p:nvCxnSpPr>
        <p:spPr>
          <a:xfrm>
            <a:off x="8789100" y="259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7" name="Google Shape;2407;p90"/>
          <p:cNvCxnSpPr/>
          <p:nvPr/>
        </p:nvCxnSpPr>
        <p:spPr>
          <a:xfrm>
            <a:off x="8789100" y="27700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8" name="Google Shape;2408;p90"/>
          <p:cNvCxnSpPr/>
          <p:nvPr/>
        </p:nvCxnSpPr>
        <p:spPr>
          <a:xfrm>
            <a:off x="8789100" y="36556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9" name="Google Shape;2409;p90"/>
          <p:cNvSpPr/>
          <p:nvPr/>
        </p:nvSpPr>
        <p:spPr>
          <a:xfrm>
            <a:off x="5699389" y="4845688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0" name="Google Shape;2410;p90"/>
          <p:cNvSpPr/>
          <p:nvPr/>
        </p:nvSpPr>
        <p:spPr>
          <a:xfrm>
            <a:off x="302814" y="31973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7_2">
    <p:spTree>
      <p:nvGrpSpPr>
        <p:cNvPr id="241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9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13" name="Google Shape;2413;p91"/>
          <p:cNvSpPr/>
          <p:nvPr/>
        </p:nvSpPr>
        <p:spPr>
          <a:xfrm>
            <a:off x="5752250" y="1511575"/>
            <a:ext cx="3033425" cy="3686650"/>
          </a:xfrm>
          <a:custGeom>
            <a:rect b="b" l="l" r="r" t="t"/>
            <a:pathLst>
              <a:path extrusionOk="0" h="147466" w="121337">
                <a:moveTo>
                  <a:pt x="0" y="147466"/>
                </a:moveTo>
                <a:lnTo>
                  <a:pt x="0" y="135154"/>
                </a:lnTo>
                <a:lnTo>
                  <a:pt x="102596" y="135154"/>
                </a:lnTo>
                <a:lnTo>
                  <a:pt x="121337" y="116413"/>
                </a:lnTo>
                <a:lnTo>
                  <a:pt x="121337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414" name="Google Shape;2414;p91"/>
          <p:cNvGrpSpPr/>
          <p:nvPr/>
        </p:nvGrpSpPr>
        <p:grpSpPr>
          <a:xfrm>
            <a:off x="8490975" y="1040460"/>
            <a:ext cx="520834" cy="471110"/>
            <a:chOff x="361850" y="2985150"/>
            <a:chExt cx="632925" cy="572500"/>
          </a:xfrm>
        </p:grpSpPr>
        <p:sp>
          <p:nvSpPr>
            <p:cNvPr id="2415" name="Google Shape;2415;p91"/>
            <p:cNvSpPr/>
            <p:nvPr/>
          </p:nvSpPr>
          <p:spPr>
            <a:xfrm>
              <a:off x="883625" y="302135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4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91"/>
            <p:cNvSpPr/>
            <p:nvPr/>
          </p:nvSpPr>
          <p:spPr>
            <a:xfrm>
              <a:off x="833100" y="302135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6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91"/>
            <p:cNvSpPr/>
            <p:nvPr/>
          </p:nvSpPr>
          <p:spPr>
            <a:xfrm>
              <a:off x="883625" y="309252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91"/>
            <p:cNvSpPr/>
            <p:nvPr/>
          </p:nvSpPr>
          <p:spPr>
            <a:xfrm>
              <a:off x="833100" y="309252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91"/>
            <p:cNvSpPr/>
            <p:nvPr/>
          </p:nvSpPr>
          <p:spPr>
            <a:xfrm>
              <a:off x="883625" y="3163675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91"/>
            <p:cNvSpPr/>
            <p:nvPr/>
          </p:nvSpPr>
          <p:spPr>
            <a:xfrm>
              <a:off x="833100" y="3163675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91"/>
            <p:cNvSpPr/>
            <p:nvPr/>
          </p:nvSpPr>
          <p:spPr>
            <a:xfrm>
              <a:off x="883625" y="32348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91"/>
            <p:cNvSpPr/>
            <p:nvPr/>
          </p:nvSpPr>
          <p:spPr>
            <a:xfrm>
              <a:off x="833100" y="32348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2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91"/>
            <p:cNvSpPr/>
            <p:nvPr/>
          </p:nvSpPr>
          <p:spPr>
            <a:xfrm>
              <a:off x="883625" y="330600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1"/>
                  </a:moveTo>
                  <a:lnTo>
                    <a:pt x="1" y="991"/>
                  </a:lnTo>
                  <a:lnTo>
                    <a:pt x="4194" y="991"/>
                  </a:lnTo>
                  <a:cubicBezTo>
                    <a:pt x="4333" y="991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91"/>
            <p:cNvSpPr/>
            <p:nvPr/>
          </p:nvSpPr>
          <p:spPr>
            <a:xfrm>
              <a:off x="833100" y="330600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1"/>
                  </a:moveTo>
                  <a:lnTo>
                    <a:pt x="0" y="991"/>
                  </a:lnTo>
                  <a:lnTo>
                    <a:pt x="2151" y="991"/>
                  </a:lnTo>
                  <a:cubicBezTo>
                    <a:pt x="2425" y="991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91"/>
            <p:cNvSpPr/>
            <p:nvPr/>
          </p:nvSpPr>
          <p:spPr>
            <a:xfrm>
              <a:off x="883625" y="33771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91"/>
            <p:cNvSpPr/>
            <p:nvPr/>
          </p:nvSpPr>
          <p:spPr>
            <a:xfrm>
              <a:off x="833100" y="33771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7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91"/>
            <p:cNvSpPr/>
            <p:nvPr/>
          </p:nvSpPr>
          <p:spPr>
            <a:xfrm>
              <a:off x="883625" y="344830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91"/>
            <p:cNvSpPr/>
            <p:nvPr/>
          </p:nvSpPr>
          <p:spPr>
            <a:xfrm>
              <a:off x="833100" y="344830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7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91"/>
            <p:cNvSpPr/>
            <p:nvPr/>
          </p:nvSpPr>
          <p:spPr>
            <a:xfrm>
              <a:off x="883625" y="351947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91"/>
            <p:cNvSpPr/>
            <p:nvPr/>
          </p:nvSpPr>
          <p:spPr>
            <a:xfrm>
              <a:off x="833100" y="351947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91"/>
            <p:cNvSpPr/>
            <p:nvPr/>
          </p:nvSpPr>
          <p:spPr>
            <a:xfrm>
              <a:off x="536675" y="2985150"/>
              <a:ext cx="284200" cy="572500"/>
            </a:xfrm>
            <a:custGeom>
              <a:rect b="b" l="l" r="r" t="t"/>
              <a:pathLst>
                <a:path extrusionOk="0" h="22900" w="11368">
                  <a:moveTo>
                    <a:pt x="608" y="0"/>
                  </a:moveTo>
                  <a:cubicBezTo>
                    <a:pt x="272" y="0"/>
                    <a:pt x="0" y="272"/>
                    <a:pt x="0" y="608"/>
                  </a:cubicBezTo>
                  <a:lnTo>
                    <a:pt x="0" y="22291"/>
                  </a:lnTo>
                  <a:cubicBezTo>
                    <a:pt x="0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7" y="22627"/>
                    <a:pt x="11367" y="22291"/>
                  </a:cubicBezTo>
                  <a:lnTo>
                    <a:pt x="11367" y="608"/>
                  </a:lnTo>
                  <a:cubicBezTo>
                    <a:pt x="11367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91"/>
            <p:cNvSpPr/>
            <p:nvPr/>
          </p:nvSpPr>
          <p:spPr>
            <a:xfrm>
              <a:off x="601375" y="2985150"/>
              <a:ext cx="284225" cy="572500"/>
            </a:xfrm>
            <a:custGeom>
              <a:rect b="b" l="l" r="r" t="t"/>
              <a:pathLst>
                <a:path extrusionOk="0" h="22900" w="11369">
                  <a:moveTo>
                    <a:pt x="608" y="0"/>
                  </a:moveTo>
                  <a:cubicBezTo>
                    <a:pt x="272" y="0"/>
                    <a:pt x="1" y="272"/>
                    <a:pt x="1" y="608"/>
                  </a:cubicBezTo>
                  <a:lnTo>
                    <a:pt x="1" y="22291"/>
                  </a:lnTo>
                  <a:cubicBezTo>
                    <a:pt x="1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9" y="22627"/>
                    <a:pt x="11369" y="22291"/>
                  </a:cubicBezTo>
                  <a:lnTo>
                    <a:pt x="11369" y="608"/>
                  </a:lnTo>
                  <a:cubicBezTo>
                    <a:pt x="11369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91"/>
            <p:cNvSpPr/>
            <p:nvPr/>
          </p:nvSpPr>
          <p:spPr>
            <a:xfrm>
              <a:off x="361850" y="302135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91"/>
            <p:cNvSpPr/>
            <p:nvPr/>
          </p:nvSpPr>
          <p:spPr>
            <a:xfrm>
              <a:off x="505850" y="302135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6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91"/>
            <p:cNvSpPr/>
            <p:nvPr/>
          </p:nvSpPr>
          <p:spPr>
            <a:xfrm>
              <a:off x="361850" y="309252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91"/>
            <p:cNvSpPr/>
            <p:nvPr/>
          </p:nvSpPr>
          <p:spPr>
            <a:xfrm>
              <a:off x="505850" y="309252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91"/>
            <p:cNvSpPr/>
            <p:nvPr/>
          </p:nvSpPr>
          <p:spPr>
            <a:xfrm>
              <a:off x="361850" y="3163675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91"/>
            <p:cNvSpPr/>
            <p:nvPr/>
          </p:nvSpPr>
          <p:spPr>
            <a:xfrm>
              <a:off x="505850" y="3163675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91"/>
            <p:cNvSpPr/>
            <p:nvPr/>
          </p:nvSpPr>
          <p:spPr>
            <a:xfrm>
              <a:off x="361850" y="32348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91"/>
            <p:cNvSpPr/>
            <p:nvPr/>
          </p:nvSpPr>
          <p:spPr>
            <a:xfrm>
              <a:off x="505850" y="32348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2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91"/>
            <p:cNvSpPr/>
            <p:nvPr/>
          </p:nvSpPr>
          <p:spPr>
            <a:xfrm>
              <a:off x="361850" y="330600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1"/>
                  </a:moveTo>
                  <a:cubicBezTo>
                    <a:pt x="114" y="1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1"/>
                    <a:pt x="253" y="991"/>
                  </a:cubicBezTo>
                  <a:lnTo>
                    <a:pt x="6386" y="991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91"/>
            <p:cNvSpPr/>
            <p:nvPr/>
          </p:nvSpPr>
          <p:spPr>
            <a:xfrm>
              <a:off x="505850" y="330600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1"/>
                    <a:pt x="496" y="991"/>
                  </a:cubicBezTo>
                  <a:lnTo>
                    <a:pt x="2648" y="991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91"/>
            <p:cNvSpPr/>
            <p:nvPr/>
          </p:nvSpPr>
          <p:spPr>
            <a:xfrm>
              <a:off x="361850" y="33771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91"/>
            <p:cNvSpPr/>
            <p:nvPr/>
          </p:nvSpPr>
          <p:spPr>
            <a:xfrm>
              <a:off x="505850" y="33771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7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91"/>
            <p:cNvSpPr/>
            <p:nvPr/>
          </p:nvSpPr>
          <p:spPr>
            <a:xfrm>
              <a:off x="361850" y="344830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91"/>
            <p:cNvSpPr/>
            <p:nvPr/>
          </p:nvSpPr>
          <p:spPr>
            <a:xfrm>
              <a:off x="505850" y="344830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7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91"/>
            <p:cNvSpPr/>
            <p:nvPr/>
          </p:nvSpPr>
          <p:spPr>
            <a:xfrm>
              <a:off x="361850" y="351947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91"/>
            <p:cNvSpPr/>
            <p:nvPr/>
          </p:nvSpPr>
          <p:spPr>
            <a:xfrm>
              <a:off x="505850" y="351947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91"/>
            <p:cNvSpPr/>
            <p:nvPr/>
          </p:nvSpPr>
          <p:spPr>
            <a:xfrm>
              <a:off x="632975" y="3046150"/>
              <a:ext cx="233225" cy="122400"/>
            </a:xfrm>
            <a:custGeom>
              <a:rect b="b" l="l" r="r" t="t"/>
              <a:pathLst>
                <a:path extrusionOk="0" h="4896" w="9329">
                  <a:moveTo>
                    <a:pt x="641" y="0"/>
                  </a:moveTo>
                  <a:cubicBezTo>
                    <a:pt x="288" y="0"/>
                    <a:pt x="1" y="286"/>
                    <a:pt x="1" y="639"/>
                  </a:cubicBezTo>
                  <a:lnTo>
                    <a:pt x="1" y="4256"/>
                  </a:lnTo>
                  <a:cubicBezTo>
                    <a:pt x="1" y="4608"/>
                    <a:pt x="288" y="4896"/>
                    <a:pt x="641" y="4896"/>
                  </a:cubicBezTo>
                  <a:lnTo>
                    <a:pt x="8688" y="4896"/>
                  </a:lnTo>
                  <a:cubicBezTo>
                    <a:pt x="9042" y="4896"/>
                    <a:pt x="9328" y="4608"/>
                    <a:pt x="9328" y="4256"/>
                  </a:cubicBezTo>
                  <a:lnTo>
                    <a:pt x="9328" y="639"/>
                  </a:lnTo>
                  <a:cubicBezTo>
                    <a:pt x="9328" y="286"/>
                    <a:pt x="9042" y="0"/>
                    <a:pt x="86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91"/>
            <p:cNvSpPr/>
            <p:nvPr/>
          </p:nvSpPr>
          <p:spPr>
            <a:xfrm>
              <a:off x="632975" y="3340450"/>
              <a:ext cx="233225" cy="19425"/>
            </a:xfrm>
            <a:custGeom>
              <a:rect b="b" l="l" r="r" t="t"/>
              <a:pathLst>
                <a:path extrusionOk="0" h="777" w="9329">
                  <a:moveTo>
                    <a:pt x="145" y="0"/>
                  </a:moveTo>
                  <a:cubicBezTo>
                    <a:pt x="65" y="0"/>
                    <a:pt x="1" y="65"/>
                    <a:pt x="1" y="144"/>
                  </a:cubicBezTo>
                  <a:lnTo>
                    <a:pt x="1" y="631"/>
                  </a:lnTo>
                  <a:cubicBezTo>
                    <a:pt x="1" y="710"/>
                    <a:pt x="65" y="776"/>
                    <a:pt x="145" y="776"/>
                  </a:cubicBezTo>
                  <a:lnTo>
                    <a:pt x="9185" y="776"/>
                  </a:lnTo>
                  <a:cubicBezTo>
                    <a:pt x="9264" y="776"/>
                    <a:pt x="9328" y="710"/>
                    <a:pt x="9328" y="631"/>
                  </a:cubicBezTo>
                  <a:lnTo>
                    <a:pt x="9328" y="144"/>
                  </a:lnTo>
                  <a:cubicBezTo>
                    <a:pt x="9328" y="65"/>
                    <a:pt x="9264" y="0"/>
                    <a:pt x="9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91"/>
            <p:cNvSpPr/>
            <p:nvPr/>
          </p:nvSpPr>
          <p:spPr>
            <a:xfrm>
              <a:off x="632975" y="340192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4"/>
                    <a:pt x="1" y="144"/>
                  </a:cubicBezTo>
                  <a:lnTo>
                    <a:pt x="1" y="632"/>
                  </a:lnTo>
                  <a:cubicBezTo>
                    <a:pt x="1" y="711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1"/>
                    <a:pt x="9328" y="632"/>
                  </a:cubicBezTo>
                  <a:lnTo>
                    <a:pt x="9328" y="144"/>
                  </a:lnTo>
                  <a:cubicBezTo>
                    <a:pt x="9328" y="64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91"/>
            <p:cNvSpPr/>
            <p:nvPr/>
          </p:nvSpPr>
          <p:spPr>
            <a:xfrm>
              <a:off x="632975" y="346337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5"/>
                    <a:pt x="1" y="145"/>
                  </a:cubicBezTo>
                  <a:lnTo>
                    <a:pt x="1" y="632"/>
                  </a:lnTo>
                  <a:cubicBezTo>
                    <a:pt x="1" y="712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2"/>
                    <a:pt x="9328" y="632"/>
                  </a:cubicBezTo>
                  <a:lnTo>
                    <a:pt x="9328" y="145"/>
                  </a:lnTo>
                  <a:cubicBezTo>
                    <a:pt x="9328" y="65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3" name="Google Shape;2453;p91"/>
          <p:cNvSpPr/>
          <p:nvPr/>
        </p:nvSpPr>
        <p:spPr>
          <a:xfrm>
            <a:off x="352250" y="285575"/>
            <a:ext cx="3977325" cy="4898975"/>
          </a:xfrm>
          <a:custGeom>
            <a:rect b="b" l="l" r="r" t="t"/>
            <a:pathLst>
              <a:path extrusionOk="0" h="195959" w="159093">
                <a:moveTo>
                  <a:pt x="159093" y="195959"/>
                </a:moveTo>
                <a:lnTo>
                  <a:pt x="159093" y="185015"/>
                </a:lnTo>
                <a:lnTo>
                  <a:pt x="11901" y="185015"/>
                </a:lnTo>
                <a:lnTo>
                  <a:pt x="0" y="173113"/>
                </a:lnTo>
                <a:lnTo>
                  <a:pt x="0" y="14295"/>
                </a:lnTo>
                <a:lnTo>
                  <a:pt x="14296" y="0"/>
                </a:lnTo>
                <a:lnTo>
                  <a:pt x="5376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454" name="Google Shape;2454;p91"/>
          <p:cNvGrpSpPr/>
          <p:nvPr/>
        </p:nvGrpSpPr>
        <p:grpSpPr>
          <a:xfrm>
            <a:off x="1692941" y="105853"/>
            <a:ext cx="817140" cy="376477"/>
            <a:chOff x="404400" y="2928600"/>
            <a:chExt cx="993000" cy="457500"/>
          </a:xfrm>
        </p:grpSpPr>
        <p:sp>
          <p:nvSpPr>
            <p:cNvPr id="2455" name="Google Shape;2455;p91"/>
            <p:cNvSpPr/>
            <p:nvPr/>
          </p:nvSpPr>
          <p:spPr>
            <a:xfrm>
              <a:off x="507325" y="3136900"/>
              <a:ext cx="139300" cy="27275"/>
            </a:xfrm>
            <a:custGeom>
              <a:rect b="b" l="l" r="r" t="t"/>
              <a:pathLst>
                <a:path extrusionOk="0" h="1091" w="5572">
                  <a:moveTo>
                    <a:pt x="546" y="1"/>
                  </a:moveTo>
                  <a:cubicBezTo>
                    <a:pt x="245" y="1"/>
                    <a:pt x="0" y="244"/>
                    <a:pt x="0" y="545"/>
                  </a:cubicBezTo>
                  <a:cubicBezTo>
                    <a:pt x="0" y="846"/>
                    <a:pt x="245" y="1090"/>
                    <a:pt x="546" y="1090"/>
                  </a:cubicBezTo>
                  <a:lnTo>
                    <a:pt x="5572" y="109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91"/>
            <p:cNvSpPr/>
            <p:nvPr/>
          </p:nvSpPr>
          <p:spPr>
            <a:xfrm>
              <a:off x="1176350" y="3136900"/>
              <a:ext cx="118050" cy="27275"/>
            </a:xfrm>
            <a:custGeom>
              <a:rect b="b" l="l" r="r" t="t"/>
              <a:pathLst>
                <a:path extrusionOk="0" h="1091" w="4722">
                  <a:moveTo>
                    <a:pt x="544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4" y="1090"/>
                  </a:cubicBezTo>
                  <a:lnTo>
                    <a:pt x="4177" y="1090"/>
                  </a:lnTo>
                  <a:cubicBezTo>
                    <a:pt x="4478" y="1090"/>
                    <a:pt x="4722" y="846"/>
                    <a:pt x="4722" y="545"/>
                  </a:cubicBezTo>
                  <a:cubicBezTo>
                    <a:pt x="4722" y="243"/>
                    <a:pt x="4478" y="1"/>
                    <a:pt x="4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91"/>
            <p:cNvSpPr/>
            <p:nvPr/>
          </p:nvSpPr>
          <p:spPr>
            <a:xfrm>
              <a:off x="764625" y="3018200"/>
              <a:ext cx="496975" cy="278275"/>
            </a:xfrm>
            <a:custGeom>
              <a:rect b="b" l="l" r="r" t="t"/>
              <a:pathLst>
                <a:path extrusionOk="0" h="11131" w="19879">
                  <a:moveTo>
                    <a:pt x="0" y="0"/>
                  </a:move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cubicBezTo>
                    <a:pt x="19769" y="7200"/>
                    <a:pt x="19879" y="6404"/>
                    <a:pt x="19879" y="5565"/>
                  </a:cubicBezTo>
                  <a:cubicBezTo>
                    <a:pt x="19879" y="2499"/>
                    <a:pt x="18400" y="12"/>
                    <a:pt x="16576" y="12"/>
                  </a:cubicBezTo>
                  <a:lnTo>
                    <a:pt x="165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91"/>
            <p:cNvSpPr/>
            <p:nvPr/>
          </p:nvSpPr>
          <p:spPr>
            <a:xfrm>
              <a:off x="682050" y="3018475"/>
              <a:ext cx="165200" cy="277750"/>
            </a:xfrm>
            <a:custGeom>
              <a:rect b="b" l="l" r="r" t="t"/>
              <a:pathLst>
                <a:path extrusionOk="0" h="11110" w="6608">
                  <a:moveTo>
                    <a:pt x="3303" y="1"/>
                  </a:moveTo>
                  <a:cubicBezTo>
                    <a:pt x="1479" y="1"/>
                    <a:pt x="1" y="2488"/>
                    <a:pt x="1" y="5554"/>
                  </a:cubicBezTo>
                  <a:cubicBezTo>
                    <a:pt x="1" y="8622"/>
                    <a:pt x="1479" y="11109"/>
                    <a:pt x="3303" y="11109"/>
                  </a:cubicBezTo>
                  <a:cubicBezTo>
                    <a:pt x="4629" y="11109"/>
                    <a:pt x="5771" y="9796"/>
                    <a:pt x="6298" y="7902"/>
                  </a:cubicBezTo>
                  <a:cubicBezTo>
                    <a:pt x="6496" y="7189"/>
                    <a:pt x="6607" y="6393"/>
                    <a:pt x="6607" y="5554"/>
                  </a:cubicBezTo>
                  <a:cubicBezTo>
                    <a:pt x="6607" y="2488"/>
                    <a:pt x="5128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91"/>
            <p:cNvSpPr/>
            <p:nvPr/>
          </p:nvSpPr>
          <p:spPr>
            <a:xfrm>
              <a:off x="705025" y="3041450"/>
              <a:ext cx="119225" cy="231800"/>
            </a:xfrm>
            <a:custGeom>
              <a:rect b="b" l="l" r="r" t="t"/>
              <a:pathLst>
                <a:path extrusionOk="0" h="9272" w="4769">
                  <a:moveTo>
                    <a:pt x="2384" y="1"/>
                  </a:moveTo>
                  <a:cubicBezTo>
                    <a:pt x="1257" y="1"/>
                    <a:pt x="1" y="1905"/>
                    <a:pt x="1" y="4635"/>
                  </a:cubicBezTo>
                  <a:cubicBezTo>
                    <a:pt x="1" y="7367"/>
                    <a:pt x="1257" y="9271"/>
                    <a:pt x="2384" y="9271"/>
                  </a:cubicBezTo>
                  <a:cubicBezTo>
                    <a:pt x="3513" y="9271"/>
                    <a:pt x="4769" y="7367"/>
                    <a:pt x="4769" y="4635"/>
                  </a:cubicBezTo>
                  <a:cubicBezTo>
                    <a:pt x="4769" y="1905"/>
                    <a:pt x="3513" y="1"/>
                    <a:pt x="2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91"/>
            <p:cNvSpPr/>
            <p:nvPr/>
          </p:nvSpPr>
          <p:spPr>
            <a:xfrm>
              <a:off x="764625" y="3018200"/>
              <a:ext cx="489275" cy="278275"/>
            </a:xfrm>
            <a:custGeom>
              <a:rect b="b" l="l" r="r" t="t"/>
              <a:pathLst>
                <a:path extrusionOk="0" h="11131" w="19571">
                  <a:moveTo>
                    <a:pt x="3889" y="0"/>
                  </a:moveTo>
                  <a:lnTo>
                    <a:pt x="3889" y="12"/>
                  </a:lnTo>
                  <a:cubicBezTo>
                    <a:pt x="5713" y="12"/>
                    <a:pt x="7192" y="2499"/>
                    <a:pt x="7192" y="5565"/>
                  </a:cubicBezTo>
                  <a:cubicBezTo>
                    <a:pt x="7192" y="6404"/>
                    <a:pt x="7081" y="7200"/>
                    <a:pt x="6884" y="7913"/>
                  </a:cubicBezTo>
                  <a:lnTo>
                    <a:pt x="2995" y="7913"/>
                  </a:lnTo>
                  <a:cubicBezTo>
                    <a:pt x="2468" y="9807"/>
                    <a:pt x="1326" y="11120"/>
                    <a:pt x="0" y="11120"/>
                  </a:cubicBez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lnTo>
                    <a:pt x="15373" y="7913"/>
                  </a:lnTo>
                  <a:cubicBezTo>
                    <a:pt x="15570" y="7200"/>
                    <a:pt x="15681" y="6404"/>
                    <a:pt x="15681" y="5565"/>
                  </a:cubicBezTo>
                  <a:cubicBezTo>
                    <a:pt x="15681" y="2499"/>
                    <a:pt x="14203" y="12"/>
                    <a:pt x="12379" y="12"/>
                  </a:cubicBezTo>
                  <a:lnTo>
                    <a:pt x="12379" y="0"/>
                  </a:lnTo>
                  <a:lnTo>
                    <a:pt x="10381" y="0"/>
                  </a:lnTo>
                  <a:lnTo>
                    <a:pt x="10381" y="12"/>
                  </a:lnTo>
                  <a:cubicBezTo>
                    <a:pt x="12205" y="12"/>
                    <a:pt x="13684" y="2499"/>
                    <a:pt x="13684" y="5565"/>
                  </a:cubicBezTo>
                  <a:cubicBezTo>
                    <a:pt x="13684" y="6404"/>
                    <a:pt x="13574" y="7200"/>
                    <a:pt x="13376" y="7913"/>
                  </a:cubicBezTo>
                  <a:lnTo>
                    <a:pt x="8880" y="7913"/>
                  </a:lnTo>
                  <a:cubicBezTo>
                    <a:pt x="9078" y="7200"/>
                    <a:pt x="9190" y="6404"/>
                    <a:pt x="9190" y="5565"/>
                  </a:cubicBezTo>
                  <a:cubicBezTo>
                    <a:pt x="9190" y="2499"/>
                    <a:pt x="7711" y="12"/>
                    <a:pt x="5887" y="12"/>
                  </a:cubicBezTo>
                  <a:lnTo>
                    <a:pt x="5887" y="0"/>
                  </a:ln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91"/>
            <p:cNvSpPr/>
            <p:nvPr/>
          </p:nvSpPr>
          <p:spPr>
            <a:xfrm>
              <a:off x="1035625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1" y="0"/>
                  </a:moveTo>
                  <a:lnTo>
                    <a:pt x="1" y="12"/>
                  </a:lnTo>
                  <a:cubicBezTo>
                    <a:pt x="1825" y="12"/>
                    <a:pt x="3305" y="2499"/>
                    <a:pt x="3305" y="5565"/>
                  </a:cubicBezTo>
                  <a:cubicBezTo>
                    <a:pt x="3305" y="8633"/>
                    <a:pt x="1825" y="11120"/>
                    <a:pt x="1" y="11120"/>
                  </a:cubicBezTo>
                  <a:lnTo>
                    <a:pt x="1" y="11130"/>
                  </a:lnTo>
                  <a:lnTo>
                    <a:pt x="1998" y="11130"/>
                  </a:lnTo>
                  <a:lnTo>
                    <a:pt x="1998" y="11120"/>
                  </a:lnTo>
                  <a:cubicBezTo>
                    <a:pt x="3823" y="11120"/>
                    <a:pt x="5301" y="8633"/>
                    <a:pt x="5301" y="5565"/>
                  </a:cubicBezTo>
                  <a:cubicBezTo>
                    <a:pt x="5301" y="2499"/>
                    <a:pt x="3823" y="12"/>
                    <a:pt x="1998" y="12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91"/>
            <p:cNvSpPr/>
            <p:nvPr/>
          </p:nvSpPr>
          <p:spPr>
            <a:xfrm>
              <a:off x="873350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0" y="0"/>
                  </a:moveTo>
                  <a:lnTo>
                    <a:pt x="0" y="12"/>
                  </a:lnTo>
                  <a:cubicBezTo>
                    <a:pt x="1825" y="12"/>
                    <a:pt x="3304" y="2499"/>
                    <a:pt x="3304" y="5565"/>
                  </a:cubicBezTo>
                  <a:cubicBezTo>
                    <a:pt x="3304" y="8633"/>
                    <a:pt x="1825" y="11120"/>
                    <a:pt x="0" y="11120"/>
                  </a:cubicBezTo>
                  <a:lnTo>
                    <a:pt x="0" y="11130"/>
                  </a:lnTo>
                  <a:lnTo>
                    <a:pt x="1997" y="11130"/>
                  </a:lnTo>
                  <a:lnTo>
                    <a:pt x="1997" y="11120"/>
                  </a:lnTo>
                  <a:cubicBezTo>
                    <a:pt x="3822" y="11120"/>
                    <a:pt x="5301" y="8633"/>
                    <a:pt x="5301" y="5565"/>
                  </a:cubicBezTo>
                  <a:cubicBezTo>
                    <a:pt x="5301" y="2499"/>
                    <a:pt x="3822" y="12"/>
                    <a:pt x="1997" y="12"/>
                  </a:cubicBezTo>
                  <a:lnTo>
                    <a:pt x="19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91"/>
            <p:cNvSpPr/>
            <p:nvPr/>
          </p:nvSpPr>
          <p:spPr>
            <a:xfrm>
              <a:off x="628200" y="3136900"/>
              <a:ext cx="136450" cy="27275"/>
            </a:xfrm>
            <a:custGeom>
              <a:rect b="b" l="l" r="r" t="t"/>
              <a:pathLst>
                <a:path extrusionOk="0" h="1091" w="5458">
                  <a:moveTo>
                    <a:pt x="546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6" y="1090"/>
                  </a:cubicBezTo>
                  <a:lnTo>
                    <a:pt x="4913" y="1090"/>
                  </a:lnTo>
                  <a:cubicBezTo>
                    <a:pt x="5214" y="1090"/>
                    <a:pt x="5457" y="846"/>
                    <a:pt x="5457" y="545"/>
                  </a:cubicBezTo>
                  <a:cubicBezTo>
                    <a:pt x="5457" y="243"/>
                    <a:pt x="5214" y="1"/>
                    <a:pt x="49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91"/>
            <p:cNvSpPr/>
            <p:nvPr/>
          </p:nvSpPr>
          <p:spPr>
            <a:xfrm>
              <a:off x="404400" y="2928600"/>
              <a:ext cx="993000" cy="457500"/>
            </a:xfrm>
            <a:custGeom>
              <a:rect b="b" l="l" r="r" t="t"/>
              <a:pathLst>
                <a:path extrusionOk="0" h="18300" w="39720">
                  <a:moveTo>
                    <a:pt x="38982" y="738"/>
                  </a:moveTo>
                  <a:lnTo>
                    <a:pt x="38982" y="17563"/>
                  </a:lnTo>
                  <a:lnTo>
                    <a:pt x="737" y="17563"/>
                  </a:lnTo>
                  <a:lnTo>
                    <a:pt x="737" y="738"/>
                  </a:lnTo>
                  <a:close/>
                  <a:moveTo>
                    <a:pt x="0" y="0"/>
                  </a:moveTo>
                  <a:lnTo>
                    <a:pt x="0" y="18300"/>
                  </a:lnTo>
                  <a:lnTo>
                    <a:pt x="39719" y="18300"/>
                  </a:lnTo>
                  <a:lnTo>
                    <a:pt x="397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465" name="Google Shape;2465;p91"/>
          <p:cNvCxnSpPr/>
          <p:nvPr/>
        </p:nvCxnSpPr>
        <p:spPr>
          <a:xfrm rot="10800000">
            <a:off x="-27425" y="16483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6" name="Google Shape;2466;p91"/>
          <p:cNvCxnSpPr/>
          <p:nvPr/>
        </p:nvCxnSpPr>
        <p:spPr>
          <a:xfrm rot="10800000">
            <a:off x="-27425" y="1813738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7" name="Google Shape;2467;p91"/>
          <p:cNvCxnSpPr/>
          <p:nvPr/>
        </p:nvCxnSpPr>
        <p:spPr>
          <a:xfrm rot="10800000">
            <a:off x="-27425" y="197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8" name="Google Shape;2468;p91"/>
          <p:cNvCxnSpPr/>
          <p:nvPr/>
        </p:nvCxnSpPr>
        <p:spPr>
          <a:xfrm>
            <a:off x="8789100" y="259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9" name="Google Shape;2469;p91"/>
          <p:cNvCxnSpPr/>
          <p:nvPr/>
        </p:nvCxnSpPr>
        <p:spPr>
          <a:xfrm>
            <a:off x="8789100" y="27700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0" name="Google Shape;2470;p91"/>
          <p:cNvCxnSpPr/>
          <p:nvPr/>
        </p:nvCxnSpPr>
        <p:spPr>
          <a:xfrm>
            <a:off x="8789100" y="36556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1" name="Google Shape;2471;p91"/>
          <p:cNvSpPr/>
          <p:nvPr/>
        </p:nvSpPr>
        <p:spPr>
          <a:xfrm>
            <a:off x="5699389" y="4845688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2" name="Google Shape;2472;p91"/>
          <p:cNvSpPr/>
          <p:nvPr/>
        </p:nvSpPr>
        <p:spPr>
          <a:xfrm>
            <a:off x="302814" y="31973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3" name="Google Shape;2473;p91"/>
          <p:cNvSpPr txBox="1"/>
          <p:nvPr>
            <p:ph idx="1" type="subTitle"/>
          </p:nvPr>
        </p:nvSpPr>
        <p:spPr>
          <a:xfrm>
            <a:off x="720000" y="1605027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4" name="Google Shape;2474;p91"/>
          <p:cNvSpPr txBox="1"/>
          <p:nvPr>
            <p:ph idx="2" type="subTitle"/>
          </p:nvPr>
        </p:nvSpPr>
        <p:spPr>
          <a:xfrm>
            <a:off x="726740" y="1251150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75" name="Google Shape;2475;p91"/>
          <p:cNvSpPr txBox="1"/>
          <p:nvPr>
            <p:ph idx="3" type="subTitle"/>
          </p:nvPr>
        </p:nvSpPr>
        <p:spPr>
          <a:xfrm>
            <a:off x="720000" y="2769602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6" name="Google Shape;2476;p91"/>
          <p:cNvSpPr txBox="1"/>
          <p:nvPr>
            <p:ph idx="4" type="subTitle"/>
          </p:nvPr>
        </p:nvSpPr>
        <p:spPr>
          <a:xfrm>
            <a:off x="726740" y="2415725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77" name="Google Shape;2477;p91"/>
          <p:cNvSpPr txBox="1"/>
          <p:nvPr>
            <p:ph idx="5" type="subTitle"/>
          </p:nvPr>
        </p:nvSpPr>
        <p:spPr>
          <a:xfrm>
            <a:off x="720000" y="3934177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8" name="Google Shape;2478;p91"/>
          <p:cNvSpPr txBox="1"/>
          <p:nvPr>
            <p:ph idx="6" type="subTitle"/>
          </p:nvPr>
        </p:nvSpPr>
        <p:spPr>
          <a:xfrm>
            <a:off x="726740" y="3580300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79" name="Google Shape;2479;p91"/>
          <p:cNvSpPr txBox="1"/>
          <p:nvPr>
            <p:ph idx="7" type="subTitle"/>
          </p:nvPr>
        </p:nvSpPr>
        <p:spPr>
          <a:xfrm>
            <a:off x="4572000" y="1605027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0" name="Google Shape;2480;p91"/>
          <p:cNvSpPr txBox="1"/>
          <p:nvPr>
            <p:ph idx="8" type="subTitle"/>
          </p:nvPr>
        </p:nvSpPr>
        <p:spPr>
          <a:xfrm>
            <a:off x="4578740" y="1251150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81" name="Google Shape;2481;p91"/>
          <p:cNvSpPr txBox="1"/>
          <p:nvPr>
            <p:ph idx="9" type="subTitle"/>
          </p:nvPr>
        </p:nvSpPr>
        <p:spPr>
          <a:xfrm>
            <a:off x="4572000" y="2769602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2" name="Google Shape;2482;p91"/>
          <p:cNvSpPr txBox="1"/>
          <p:nvPr>
            <p:ph idx="13" type="subTitle"/>
          </p:nvPr>
        </p:nvSpPr>
        <p:spPr>
          <a:xfrm>
            <a:off x="4578740" y="2415725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83" name="Google Shape;2483;p91"/>
          <p:cNvSpPr txBox="1"/>
          <p:nvPr>
            <p:ph idx="14" type="subTitle"/>
          </p:nvPr>
        </p:nvSpPr>
        <p:spPr>
          <a:xfrm>
            <a:off x="4572000" y="3934177"/>
            <a:ext cx="343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4" name="Google Shape;2484;p91"/>
          <p:cNvSpPr txBox="1"/>
          <p:nvPr>
            <p:ph idx="15" type="subTitle"/>
          </p:nvPr>
        </p:nvSpPr>
        <p:spPr>
          <a:xfrm>
            <a:off x="4578740" y="3580300"/>
            <a:ext cx="3418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7_1"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9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87" name="Google Shape;2487;p92"/>
          <p:cNvSpPr txBox="1"/>
          <p:nvPr>
            <p:ph idx="1" type="subTitle"/>
          </p:nvPr>
        </p:nvSpPr>
        <p:spPr>
          <a:xfrm>
            <a:off x="872275" y="2203704"/>
            <a:ext cx="2186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8" name="Google Shape;2488;p92"/>
          <p:cNvSpPr txBox="1"/>
          <p:nvPr>
            <p:ph idx="2" type="subTitle"/>
          </p:nvPr>
        </p:nvSpPr>
        <p:spPr>
          <a:xfrm>
            <a:off x="3478800" y="2203704"/>
            <a:ext cx="2186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9" name="Google Shape;2489;p92"/>
          <p:cNvSpPr txBox="1"/>
          <p:nvPr>
            <p:ph idx="3" type="subTitle"/>
          </p:nvPr>
        </p:nvSpPr>
        <p:spPr>
          <a:xfrm>
            <a:off x="2175538" y="3848213"/>
            <a:ext cx="2186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0" name="Google Shape;2490;p92"/>
          <p:cNvSpPr txBox="1"/>
          <p:nvPr>
            <p:ph idx="4" type="subTitle"/>
          </p:nvPr>
        </p:nvSpPr>
        <p:spPr>
          <a:xfrm>
            <a:off x="4782063" y="3848213"/>
            <a:ext cx="2186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1" name="Google Shape;2491;p92"/>
          <p:cNvSpPr txBox="1"/>
          <p:nvPr>
            <p:ph idx="5" type="subTitle"/>
          </p:nvPr>
        </p:nvSpPr>
        <p:spPr>
          <a:xfrm>
            <a:off x="6085325" y="2203704"/>
            <a:ext cx="2186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2" name="Google Shape;2492;p92"/>
          <p:cNvSpPr txBox="1"/>
          <p:nvPr>
            <p:ph idx="6" type="subTitle"/>
          </p:nvPr>
        </p:nvSpPr>
        <p:spPr>
          <a:xfrm>
            <a:off x="876575" y="1408176"/>
            <a:ext cx="2177700" cy="8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93" name="Google Shape;2493;p92"/>
          <p:cNvSpPr txBox="1"/>
          <p:nvPr>
            <p:ph idx="7" type="subTitle"/>
          </p:nvPr>
        </p:nvSpPr>
        <p:spPr>
          <a:xfrm>
            <a:off x="3482975" y="1408176"/>
            <a:ext cx="2177700" cy="8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94" name="Google Shape;2494;p92"/>
          <p:cNvSpPr txBox="1"/>
          <p:nvPr>
            <p:ph idx="8" type="subTitle"/>
          </p:nvPr>
        </p:nvSpPr>
        <p:spPr>
          <a:xfrm>
            <a:off x="6089625" y="1408176"/>
            <a:ext cx="2177700" cy="8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95" name="Google Shape;2495;p92"/>
          <p:cNvSpPr txBox="1"/>
          <p:nvPr>
            <p:ph idx="9" type="subTitle"/>
          </p:nvPr>
        </p:nvSpPr>
        <p:spPr>
          <a:xfrm>
            <a:off x="2179775" y="3052641"/>
            <a:ext cx="2177700" cy="8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96" name="Google Shape;2496;p92"/>
          <p:cNvSpPr txBox="1"/>
          <p:nvPr>
            <p:ph idx="13" type="subTitle"/>
          </p:nvPr>
        </p:nvSpPr>
        <p:spPr>
          <a:xfrm>
            <a:off x="4786175" y="3052641"/>
            <a:ext cx="2177700" cy="8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97" name="Google Shape;2497;p92"/>
          <p:cNvSpPr/>
          <p:nvPr/>
        </p:nvSpPr>
        <p:spPr>
          <a:xfrm>
            <a:off x="5752250" y="1511575"/>
            <a:ext cx="3033425" cy="3686650"/>
          </a:xfrm>
          <a:custGeom>
            <a:rect b="b" l="l" r="r" t="t"/>
            <a:pathLst>
              <a:path extrusionOk="0" h="147466" w="121337">
                <a:moveTo>
                  <a:pt x="0" y="147466"/>
                </a:moveTo>
                <a:lnTo>
                  <a:pt x="0" y="135154"/>
                </a:lnTo>
                <a:lnTo>
                  <a:pt x="102596" y="135154"/>
                </a:lnTo>
                <a:lnTo>
                  <a:pt x="121337" y="116413"/>
                </a:lnTo>
                <a:lnTo>
                  <a:pt x="121337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498" name="Google Shape;2498;p92"/>
          <p:cNvGrpSpPr/>
          <p:nvPr/>
        </p:nvGrpSpPr>
        <p:grpSpPr>
          <a:xfrm>
            <a:off x="8490975" y="1040460"/>
            <a:ext cx="520834" cy="471110"/>
            <a:chOff x="361850" y="2985150"/>
            <a:chExt cx="632925" cy="572500"/>
          </a:xfrm>
        </p:grpSpPr>
        <p:sp>
          <p:nvSpPr>
            <p:cNvPr id="2499" name="Google Shape;2499;p92"/>
            <p:cNvSpPr/>
            <p:nvPr/>
          </p:nvSpPr>
          <p:spPr>
            <a:xfrm>
              <a:off x="883625" y="302135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4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92"/>
            <p:cNvSpPr/>
            <p:nvPr/>
          </p:nvSpPr>
          <p:spPr>
            <a:xfrm>
              <a:off x="833100" y="302135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6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92"/>
            <p:cNvSpPr/>
            <p:nvPr/>
          </p:nvSpPr>
          <p:spPr>
            <a:xfrm>
              <a:off x="883625" y="309252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92"/>
            <p:cNvSpPr/>
            <p:nvPr/>
          </p:nvSpPr>
          <p:spPr>
            <a:xfrm>
              <a:off x="833100" y="309252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92"/>
            <p:cNvSpPr/>
            <p:nvPr/>
          </p:nvSpPr>
          <p:spPr>
            <a:xfrm>
              <a:off x="883625" y="3163675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92"/>
            <p:cNvSpPr/>
            <p:nvPr/>
          </p:nvSpPr>
          <p:spPr>
            <a:xfrm>
              <a:off x="833100" y="3163675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92"/>
            <p:cNvSpPr/>
            <p:nvPr/>
          </p:nvSpPr>
          <p:spPr>
            <a:xfrm>
              <a:off x="883625" y="32348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92"/>
            <p:cNvSpPr/>
            <p:nvPr/>
          </p:nvSpPr>
          <p:spPr>
            <a:xfrm>
              <a:off x="833100" y="32348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2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92"/>
            <p:cNvSpPr/>
            <p:nvPr/>
          </p:nvSpPr>
          <p:spPr>
            <a:xfrm>
              <a:off x="883625" y="330600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1"/>
                  </a:moveTo>
                  <a:lnTo>
                    <a:pt x="1" y="991"/>
                  </a:lnTo>
                  <a:lnTo>
                    <a:pt x="4194" y="991"/>
                  </a:lnTo>
                  <a:cubicBezTo>
                    <a:pt x="4333" y="991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3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92"/>
            <p:cNvSpPr/>
            <p:nvPr/>
          </p:nvSpPr>
          <p:spPr>
            <a:xfrm>
              <a:off x="833100" y="330600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1"/>
                  </a:moveTo>
                  <a:lnTo>
                    <a:pt x="0" y="991"/>
                  </a:lnTo>
                  <a:lnTo>
                    <a:pt x="2151" y="991"/>
                  </a:lnTo>
                  <a:cubicBezTo>
                    <a:pt x="2425" y="991"/>
                    <a:pt x="2646" y="770"/>
                    <a:pt x="2646" y="496"/>
                  </a:cubicBezTo>
                  <a:cubicBezTo>
                    <a:pt x="2646" y="222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92"/>
            <p:cNvSpPr/>
            <p:nvPr/>
          </p:nvSpPr>
          <p:spPr>
            <a:xfrm>
              <a:off x="883625" y="3377150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92"/>
            <p:cNvSpPr/>
            <p:nvPr/>
          </p:nvSpPr>
          <p:spPr>
            <a:xfrm>
              <a:off x="833100" y="3377150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0"/>
                    <a:pt x="2646" y="497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92"/>
            <p:cNvSpPr/>
            <p:nvPr/>
          </p:nvSpPr>
          <p:spPr>
            <a:xfrm>
              <a:off x="883625" y="3448300"/>
              <a:ext cx="111150" cy="24825"/>
            </a:xfrm>
            <a:custGeom>
              <a:rect b="b" l="l" r="r" t="t"/>
              <a:pathLst>
                <a:path extrusionOk="0" h="993" w="4446">
                  <a:moveTo>
                    <a:pt x="1" y="1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9"/>
                    <a:pt x="4445" y="740"/>
                  </a:cubicBezTo>
                  <a:lnTo>
                    <a:pt x="4445" y="253"/>
                  </a:lnTo>
                  <a:cubicBezTo>
                    <a:pt x="4445" y="114"/>
                    <a:pt x="4333" y="1"/>
                    <a:pt x="4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92"/>
            <p:cNvSpPr/>
            <p:nvPr/>
          </p:nvSpPr>
          <p:spPr>
            <a:xfrm>
              <a:off x="833100" y="3448300"/>
              <a:ext cx="66175" cy="24825"/>
            </a:xfrm>
            <a:custGeom>
              <a:rect b="b" l="l" r="r" t="t"/>
              <a:pathLst>
                <a:path extrusionOk="0" h="993" w="2647">
                  <a:moveTo>
                    <a:pt x="0" y="1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71"/>
                    <a:pt x="2646" y="497"/>
                  </a:cubicBezTo>
                  <a:cubicBezTo>
                    <a:pt x="2646" y="223"/>
                    <a:pt x="2425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92"/>
            <p:cNvSpPr/>
            <p:nvPr/>
          </p:nvSpPr>
          <p:spPr>
            <a:xfrm>
              <a:off x="883625" y="3519475"/>
              <a:ext cx="111150" cy="24800"/>
            </a:xfrm>
            <a:custGeom>
              <a:rect b="b" l="l" r="r" t="t"/>
              <a:pathLst>
                <a:path extrusionOk="0" h="992" w="4446">
                  <a:moveTo>
                    <a:pt x="1" y="0"/>
                  </a:moveTo>
                  <a:lnTo>
                    <a:pt x="1" y="992"/>
                  </a:lnTo>
                  <a:lnTo>
                    <a:pt x="4194" y="992"/>
                  </a:lnTo>
                  <a:cubicBezTo>
                    <a:pt x="4333" y="992"/>
                    <a:pt x="4445" y="878"/>
                    <a:pt x="4445" y="739"/>
                  </a:cubicBezTo>
                  <a:lnTo>
                    <a:pt x="4445" y="253"/>
                  </a:lnTo>
                  <a:cubicBezTo>
                    <a:pt x="4445" y="114"/>
                    <a:pt x="4333" y="0"/>
                    <a:pt x="4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92"/>
            <p:cNvSpPr/>
            <p:nvPr/>
          </p:nvSpPr>
          <p:spPr>
            <a:xfrm>
              <a:off x="833100" y="3519475"/>
              <a:ext cx="66175" cy="24800"/>
            </a:xfrm>
            <a:custGeom>
              <a:rect b="b" l="l" r="r" t="t"/>
              <a:pathLst>
                <a:path extrusionOk="0" h="992" w="2647">
                  <a:moveTo>
                    <a:pt x="0" y="0"/>
                  </a:moveTo>
                  <a:lnTo>
                    <a:pt x="0" y="992"/>
                  </a:lnTo>
                  <a:lnTo>
                    <a:pt x="2151" y="992"/>
                  </a:lnTo>
                  <a:cubicBezTo>
                    <a:pt x="2425" y="992"/>
                    <a:pt x="2646" y="769"/>
                    <a:pt x="2646" y="496"/>
                  </a:cubicBezTo>
                  <a:cubicBezTo>
                    <a:pt x="2646" y="223"/>
                    <a:pt x="2425" y="0"/>
                    <a:pt x="2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92"/>
            <p:cNvSpPr/>
            <p:nvPr/>
          </p:nvSpPr>
          <p:spPr>
            <a:xfrm>
              <a:off x="536675" y="2985150"/>
              <a:ext cx="284200" cy="572500"/>
            </a:xfrm>
            <a:custGeom>
              <a:rect b="b" l="l" r="r" t="t"/>
              <a:pathLst>
                <a:path extrusionOk="0" h="22900" w="11368">
                  <a:moveTo>
                    <a:pt x="608" y="0"/>
                  </a:moveTo>
                  <a:cubicBezTo>
                    <a:pt x="272" y="0"/>
                    <a:pt x="0" y="272"/>
                    <a:pt x="0" y="608"/>
                  </a:cubicBezTo>
                  <a:lnTo>
                    <a:pt x="0" y="22291"/>
                  </a:lnTo>
                  <a:cubicBezTo>
                    <a:pt x="0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7" y="22627"/>
                    <a:pt x="11367" y="22291"/>
                  </a:cubicBezTo>
                  <a:lnTo>
                    <a:pt x="11367" y="608"/>
                  </a:lnTo>
                  <a:cubicBezTo>
                    <a:pt x="11367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92"/>
            <p:cNvSpPr/>
            <p:nvPr/>
          </p:nvSpPr>
          <p:spPr>
            <a:xfrm>
              <a:off x="601375" y="2985150"/>
              <a:ext cx="284225" cy="572500"/>
            </a:xfrm>
            <a:custGeom>
              <a:rect b="b" l="l" r="r" t="t"/>
              <a:pathLst>
                <a:path extrusionOk="0" h="22900" w="11369">
                  <a:moveTo>
                    <a:pt x="608" y="0"/>
                  </a:moveTo>
                  <a:cubicBezTo>
                    <a:pt x="272" y="0"/>
                    <a:pt x="1" y="272"/>
                    <a:pt x="1" y="608"/>
                  </a:cubicBezTo>
                  <a:lnTo>
                    <a:pt x="1" y="22291"/>
                  </a:lnTo>
                  <a:cubicBezTo>
                    <a:pt x="1" y="22627"/>
                    <a:pt x="272" y="22900"/>
                    <a:pt x="608" y="22900"/>
                  </a:cubicBezTo>
                  <a:lnTo>
                    <a:pt x="10760" y="22900"/>
                  </a:lnTo>
                  <a:cubicBezTo>
                    <a:pt x="11096" y="22900"/>
                    <a:pt x="11369" y="22627"/>
                    <a:pt x="11369" y="22291"/>
                  </a:cubicBezTo>
                  <a:lnTo>
                    <a:pt x="11369" y="608"/>
                  </a:lnTo>
                  <a:cubicBezTo>
                    <a:pt x="11369" y="272"/>
                    <a:pt x="11096" y="0"/>
                    <a:pt x="10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92"/>
            <p:cNvSpPr/>
            <p:nvPr/>
          </p:nvSpPr>
          <p:spPr>
            <a:xfrm>
              <a:off x="361850" y="302135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92"/>
            <p:cNvSpPr/>
            <p:nvPr/>
          </p:nvSpPr>
          <p:spPr>
            <a:xfrm>
              <a:off x="505850" y="302135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6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92"/>
            <p:cNvSpPr/>
            <p:nvPr/>
          </p:nvSpPr>
          <p:spPr>
            <a:xfrm>
              <a:off x="361850" y="309252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92"/>
            <p:cNvSpPr/>
            <p:nvPr/>
          </p:nvSpPr>
          <p:spPr>
            <a:xfrm>
              <a:off x="505850" y="309252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92"/>
            <p:cNvSpPr/>
            <p:nvPr/>
          </p:nvSpPr>
          <p:spPr>
            <a:xfrm>
              <a:off x="361850" y="3163675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92"/>
            <p:cNvSpPr/>
            <p:nvPr/>
          </p:nvSpPr>
          <p:spPr>
            <a:xfrm>
              <a:off x="505850" y="3163675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92"/>
            <p:cNvSpPr/>
            <p:nvPr/>
          </p:nvSpPr>
          <p:spPr>
            <a:xfrm>
              <a:off x="361850" y="32348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92"/>
            <p:cNvSpPr/>
            <p:nvPr/>
          </p:nvSpPr>
          <p:spPr>
            <a:xfrm>
              <a:off x="505850" y="32348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2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92"/>
            <p:cNvSpPr/>
            <p:nvPr/>
          </p:nvSpPr>
          <p:spPr>
            <a:xfrm>
              <a:off x="361850" y="330600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1"/>
                  </a:moveTo>
                  <a:cubicBezTo>
                    <a:pt x="114" y="1"/>
                    <a:pt x="1" y="113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1"/>
                    <a:pt x="253" y="991"/>
                  </a:cubicBezTo>
                  <a:lnTo>
                    <a:pt x="6386" y="991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92"/>
            <p:cNvSpPr/>
            <p:nvPr/>
          </p:nvSpPr>
          <p:spPr>
            <a:xfrm>
              <a:off x="505850" y="330600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1"/>
                  </a:moveTo>
                  <a:cubicBezTo>
                    <a:pt x="223" y="1"/>
                    <a:pt x="0" y="222"/>
                    <a:pt x="0" y="496"/>
                  </a:cubicBezTo>
                  <a:cubicBezTo>
                    <a:pt x="0" y="770"/>
                    <a:pt x="223" y="991"/>
                    <a:pt x="496" y="991"/>
                  </a:cubicBezTo>
                  <a:lnTo>
                    <a:pt x="2648" y="991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92"/>
            <p:cNvSpPr/>
            <p:nvPr/>
          </p:nvSpPr>
          <p:spPr>
            <a:xfrm>
              <a:off x="361850" y="3377150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92"/>
            <p:cNvSpPr/>
            <p:nvPr/>
          </p:nvSpPr>
          <p:spPr>
            <a:xfrm>
              <a:off x="505850" y="3377150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7"/>
                  </a:cubicBezTo>
                  <a:cubicBezTo>
                    <a:pt x="0" y="770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92"/>
            <p:cNvSpPr/>
            <p:nvPr/>
          </p:nvSpPr>
          <p:spPr>
            <a:xfrm>
              <a:off x="361850" y="3448300"/>
              <a:ext cx="159650" cy="24825"/>
            </a:xfrm>
            <a:custGeom>
              <a:rect b="b" l="l" r="r" t="t"/>
              <a:pathLst>
                <a:path extrusionOk="0" h="993" w="6386">
                  <a:moveTo>
                    <a:pt x="253" y="1"/>
                  </a:moveTo>
                  <a:cubicBezTo>
                    <a:pt x="114" y="1"/>
                    <a:pt x="1" y="114"/>
                    <a:pt x="1" y="253"/>
                  </a:cubicBezTo>
                  <a:lnTo>
                    <a:pt x="1" y="740"/>
                  </a:lnTo>
                  <a:cubicBezTo>
                    <a:pt x="1" y="879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92"/>
            <p:cNvSpPr/>
            <p:nvPr/>
          </p:nvSpPr>
          <p:spPr>
            <a:xfrm>
              <a:off x="505850" y="3448300"/>
              <a:ext cx="66200" cy="24825"/>
            </a:xfrm>
            <a:custGeom>
              <a:rect b="b" l="l" r="r" t="t"/>
              <a:pathLst>
                <a:path extrusionOk="0" h="993" w="2648">
                  <a:moveTo>
                    <a:pt x="496" y="1"/>
                  </a:moveTo>
                  <a:cubicBezTo>
                    <a:pt x="223" y="1"/>
                    <a:pt x="0" y="223"/>
                    <a:pt x="0" y="497"/>
                  </a:cubicBezTo>
                  <a:cubicBezTo>
                    <a:pt x="0" y="771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92"/>
            <p:cNvSpPr/>
            <p:nvPr/>
          </p:nvSpPr>
          <p:spPr>
            <a:xfrm>
              <a:off x="361850" y="3519475"/>
              <a:ext cx="159650" cy="24800"/>
            </a:xfrm>
            <a:custGeom>
              <a:rect b="b" l="l" r="r" t="t"/>
              <a:pathLst>
                <a:path extrusionOk="0" h="992" w="6386">
                  <a:moveTo>
                    <a:pt x="253" y="0"/>
                  </a:moveTo>
                  <a:cubicBezTo>
                    <a:pt x="114" y="0"/>
                    <a:pt x="1" y="114"/>
                    <a:pt x="1" y="253"/>
                  </a:cubicBezTo>
                  <a:lnTo>
                    <a:pt x="1" y="739"/>
                  </a:lnTo>
                  <a:cubicBezTo>
                    <a:pt x="1" y="878"/>
                    <a:pt x="114" y="992"/>
                    <a:pt x="253" y="992"/>
                  </a:cubicBezTo>
                  <a:lnTo>
                    <a:pt x="6386" y="99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92"/>
            <p:cNvSpPr/>
            <p:nvPr/>
          </p:nvSpPr>
          <p:spPr>
            <a:xfrm>
              <a:off x="505850" y="3519475"/>
              <a:ext cx="66200" cy="24800"/>
            </a:xfrm>
            <a:custGeom>
              <a:rect b="b" l="l" r="r" t="t"/>
              <a:pathLst>
                <a:path extrusionOk="0" h="992" w="2648">
                  <a:moveTo>
                    <a:pt x="496" y="0"/>
                  </a:moveTo>
                  <a:cubicBezTo>
                    <a:pt x="223" y="0"/>
                    <a:pt x="0" y="223"/>
                    <a:pt x="0" y="496"/>
                  </a:cubicBezTo>
                  <a:cubicBezTo>
                    <a:pt x="0" y="769"/>
                    <a:pt x="223" y="992"/>
                    <a:pt x="496" y="992"/>
                  </a:cubicBezTo>
                  <a:lnTo>
                    <a:pt x="2648" y="99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92"/>
            <p:cNvSpPr/>
            <p:nvPr/>
          </p:nvSpPr>
          <p:spPr>
            <a:xfrm>
              <a:off x="632975" y="3046150"/>
              <a:ext cx="233225" cy="122400"/>
            </a:xfrm>
            <a:custGeom>
              <a:rect b="b" l="l" r="r" t="t"/>
              <a:pathLst>
                <a:path extrusionOk="0" h="4896" w="9329">
                  <a:moveTo>
                    <a:pt x="641" y="0"/>
                  </a:moveTo>
                  <a:cubicBezTo>
                    <a:pt x="288" y="0"/>
                    <a:pt x="1" y="286"/>
                    <a:pt x="1" y="639"/>
                  </a:cubicBezTo>
                  <a:lnTo>
                    <a:pt x="1" y="4256"/>
                  </a:lnTo>
                  <a:cubicBezTo>
                    <a:pt x="1" y="4608"/>
                    <a:pt x="288" y="4896"/>
                    <a:pt x="641" y="4896"/>
                  </a:cubicBezTo>
                  <a:lnTo>
                    <a:pt x="8688" y="4896"/>
                  </a:lnTo>
                  <a:cubicBezTo>
                    <a:pt x="9042" y="4896"/>
                    <a:pt x="9328" y="4608"/>
                    <a:pt x="9328" y="4256"/>
                  </a:cubicBezTo>
                  <a:lnTo>
                    <a:pt x="9328" y="639"/>
                  </a:lnTo>
                  <a:cubicBezTo>
                    <a:pt x="9328" y="286"/>
                    <a:pt x="9042" y="0"/>
                    <a:pt x="86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92"/>
            <p:cNvSpPr/>
            <p:nvPr/>
          </p:nvSpPr>
          <p:spPr>
            <a:xfrm>
              <a:off x="632975" y="3340450"/>
              <a:ext cx="233225" cy="19425"/>
            </a:xfrm>
            <a:custGeom>
              <a:rect b="b" l="l" r="r" t="t"/>
              <a:pathLst>
                <a:path extrusionOk="0" h="777" w="9329">
                  <a:moveTo>
                    <a:pt x="145" y="0"/>
                  </a:moveTo>
                  <a:cubicBezTo>
                    <a:pt x="65" y="0"/>
                    <a:pt x="1" y="65"/>
                    <a:pt x="1" y="144"/>
                  </a:cubicBezTo>
                  <a:lnTo>
                    <a:pt x="1" y="631"/>
                  </a:lnTo>
                  <a:cubicBezTo>
                    <a:pt x="1" y="710"/>
                    <a:pt x="65" y="776"/>
                    <a:pt x="145" y="776"/>
                  </a:cubicBezTo>
                  <a:lnTo>
                    <a:pt x="9185" y="776"/>
                  </a:lnTo>
                  <a:cubicBezTo>
                    <a:pt x="9264" y="776"/>
                    <a:pt x="9328" y="710"/>
                    <a:pt x="9328" y="631"/>
                  </a:cubicBezTo>
                  <a:lnTo>
                    <a:pt x="9328" y="144"/>
                  </a:lnTo>
                  <a:cubicBezTo>
                    <a:pt x="9328" y="65"/>
                    <a:pt x="9264" y="0"/>
                    <a:pt x="9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92"/>
            <p:cNvSpPr/>
            <p:nvPr/>
          </p:nvSpPr>
          <p:spPr>
            <a:xfrm>
              <a:off x="632975" y="340192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4"/>
                    <a:pt x="1" y="144"/>
                  </a:cubicBezTo>
                  <a:lnTo>
                    <a:pt x="1" y="632"/>
                  </a:lnTo>
                  <a:cubicBezTo>
                    <a:pt x="1" y="711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1"/>
                    <a:pt x="9328" y="632"/>
                  </a:cubicBezTo>
                  <a:lnTo>
                    <a:pt x="9328" y="144"/>
                  </a:lnTo>
                  <a:cubicBezTo>
                    <a:pt x="9328" y="64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92"/>
            <p:cNvSpPr/>
            <p:nvPr/>
          </p:nvSpPr>
          <p:spPr>
            <a:xfrm>
              <a:off x="632975" y="3463375"/>
              <a:ext cx="233225" cy="19400"/>
            </a:xfrm>
            <a:custGeom>
              <a:rect b="b" l="l" r="r" t="t"/>
              <a:pathLst>
                <a:path extrusionOk="0" h="776" w="9329">
                  <a:moveTo>
                    <a:pt x="145" y="1"/>
                  </a:moveTo>
                  <a:cubicBezTo>
                    <a:pt x="65" y="1"/>
                    <a:pt x="1" y="65"/>
                    <a:pt x="1" y="145"/>
                  </a:cubicBezTo>
                  <a:lnTo>
                    <a:pt x="1" y="632"/>
                  </a:lnTo>
                  <a:cubicBezTo>
                    <a:pt x="1" y="712"/>
                    <a:pt x="65" y="775"/>
                    <a:pt x="145" y="775"/>
                  </a:cubicBezTo>
                  <a:lnTo>
                    <a:pt x="9185" y="775"/>
                  </a:lnTo>
                  <a:cubicBezTo>
                    <a:pt x="9264" y="775"/>
                    <a:pt x="9328" y="712"/>
                    <a:pt x="9328" y="632"/>
                  </a:cubicBezTo>
                  <a:lnTo>
                    <a:pt x="9328" y="145"/>
                  </a:lnTo>
                  <a:cubicBezTo>
                    <a:pt x="9328" y="65"/>
                    <a:pt x="926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7" name="Google Shape;2537;p92"/>
          <p:cNvSpPr/>
          <p:nvPr/>
        </p:nvSpPr>
        <p:spPr>
          <a:xfrm>
            <a:off x="352250" y="285575"/>
            <a:ext cx="3977325" cy="4898975"/>
          </a:xfrm>
          <a:custGeom>
            <a:rect b="b" l="l" r="r" t="t"/>
            <a:pathLst>
              <a:path extrusionOk="0" h="195959" w="159093">
                <a:moveTo>
                  <a:pt x="159093" y="195959"/>
                </a:moveTo>
                <a:lnTo>
                  <a:pt x="159093" y="185015"/>
                </a:lnTo>
                <a:lnTo>
                  <a:pt x="11901" y="185015"/>
                </a:lnTo>
                <a:lnTo>
                  <a:pt x="0" y="173113"/>
                </a:lnTo>
                <a:lnTo>
                  <a:pt x="0" y="14295"/>
                </a:lnTo>
                <a:lnTo>
                  <a:pt x="14296" y="0"/>
                </a:lnTo>
                <a:lnTo>
                  <a:pt x="5376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538" name="Google Shape;2538;p92"/>
          <p:cNvGrpSpPr/>
          <p:nvPr/>
        </p:nvGrpSpPr>
        <p:grpSpPr>
          <a:xfrm>
            <a:off x="1692941" y="105853"/>
            <a:ext cx="817140" cy="376477"/>
            <a:chOff x="404400" y="2928600"/>
            <a:chExt cx="993000" cy="457500"/>
          </a:xfrm>
        </p:grpSpPr>
        <p:sp>
          <p:nvSpPr>
            <p:cNvPr id="2539" name="Google Shape;2539;p92"/>
            <p:cNvSpPr/>
            <p:nvPr/>
          </p:nvSpPr>
          <p:spPr>
            <a:xfrm>
              <a:off x="507325" y="3136900"/>
              <a:ext cx="139300" cy="27275"/>
            </a:xfrm>
            <a:custGeom>
              <a:rect b="b" l="l" r="r" t="t"/>
              <a:pathLst>
                <a:path extrusionOk="0" h="1091" w="5572">
                  <a:moveTo>
                    <a:pt x="546" y="1"/>
                  </a:moveTo>
                  <a:cubicBezTo>
                    <a:pt x="245" y="1"/>
                    <a:pt x="0" y="244"/>
                    <a:pt x="0" y="545"/>
                  </a:cubicBezTo>
                  <a:cubicBezTo>
                    <a:pt x="0" y="846"/>
                    <a:pt x="245" y="1090"/>
                    <a:pt x="546" y="1090"/>
                  </a:cubicBezTo>
                  <a:lnTo>
                    <a:pt x="5572" y="109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92"/>
            <p:cNvSpPr/>
            <p:nvPr/>
          </p:nvSpPr>
          <p:spPr>
            <a:xfrm>
              <a:off x="1176350" y="3136900"/>
              <a:ext cx="118050" cy="27275"/>
            </a:xfrm>
            <a:custGeom>
              <a:rect b="b" l="l" r="r" t="t"/>
              <a:pathLst>
                <a:path extrusionOk="0" h="1091" w="4722">
                  <a:moveTo>
                    <a:pt x="544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4" y="1090"/>
                  </a:cubicBezTo>
                  <a:lnTo>
                    <a:pt x="4177" y="1090"/>
                  </a:lnTo>
                  <a:cubicBezTo>
                    <a:pt x="4478" y="1090"/>
                    <a:pt x="4722" y="846"/>
                    <a:pt x="4722" y="545"/>
                  </a:cubicBezTo>
                  <a:cubicBezTo>
                    <a:pt x="4722" y="243"/>
                    <a:pt x="4478" y="1"/>
                    <a:pt x="4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92"/>
            <p:cNvSpPr/>
            <p:nvPr/>
          </p:nvSpPr>
          <p:spPr>
            <a:xfrm>
              <a:off x="764625" y="3018200"/>
              <a:ext cx="496975" cy="278275"/>
            </a:xfrm>
            <a:custGeom>
              <a:rect b="b" l="l" r="r" t="t"/>
              <a:pathLst>
                <a:path extrusionOk="0" h="11131" w="19879">
                  <a:moveTo>
                    <a:pt x="0" y="0"/>
                  </a:move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cubicBezTo>
                    <a:pt x="19769" y="7200"/>
                    <a:pt x="19879" y="6404"/>
                    <a:pt x="19879" y="5565"/>
                  </a:cubicBezTo>
                  <a:cubicBezTo>
                    <a:pt x="19879" y="2499"/>
                    <a:pt x="18400" y="12"/>
                    <a:pt x="16576" y="12"/>
                  </a:cubicBezTo>
                  <a:lnTo>
                    <a:pt x="165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92"/>
            <p:cNvSpPr/>
            <p:nvPr/>
          </p:nvSpPr>
          <p:spPr>
            <a:xfrm>
              <a:off x="682050" y="3018475"/>
              <a:ext cx="165200" cy="277750"/>
            </a:xfrm>
            <a:custGeom>
              <a:rect b="b" l="l" r="r" t="t"/>
              <a:pathLst>
                <a:path extrusionOk="0" h="11110" w="6608">
                  <a:moveTo>
                    <a:pt x="3303" y="1"/>
                  </a:moveTo>
                  <a:cubicBezTo>
                    <a:pt x="1479" y="1"/>
                    <a:pt x="1" y="2488"/>
                    <a:pt x="1" y="5554"/>
                  </a:cubicBezTo>
                  <a:cubicBezTo>
                    <a:pt x="1" y="8622"/>
                    <a:pt x="1479" y="11109"/>
                    <a:pt x="3303" y="11109"/>
                  </a:cubicBezTo>
                  <a:cubicBezTo>
                    <a:pt x="4629" y="11109"/>
                    <a:pt x="5771" y="9796"/>
                    <a:pt x="6298" y="7902"/>
                  </a:cubicBezTo>
                  <a:cubicBezTo>
                    <a:pt x="6496" y="7189"/>
                    <a:pt x="6607" y="6393"/>
                    <a:pt x="6607" y="5554"/>
                  </a:cubicBezTo>
                  <a:cubicBezTo>
                    <a:pt x="6607" y="2488"/>
                    <a:pt x="5128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92"/>
            <p:cNvSpPr/>
            <p:nvPr/>
          </p:nvSpPr>
          <p:spPr>
            <a:xfrm>
              <a:off x="705025" y="3041450"/>
              <a:ext cx="119225" cy="231800"/>
            </a:xfrm>
            <a:custGeom>
              <a:rect b="b" l="l" r="r" t="t"/>
              <a:pathLst>
                <a:path extrusionOk="0" h="9272" w="4769">
                  <a:moveTo>
                    <a:pt x="2384" y="1"/>
                  </a:moveTo>
                  <a:cubicBezTo>
                    <a:pt x="1257" y="1"/>
                    <a:pt x="1" y="1905"/>
                    <a:pt x="1" y="4635"/>
                  </a:cubicBezTo>
                  <a:cubicBezTo>
                    <a:pt x="1" y="7367"/>
                    <a:pt x="1257" y="9271"/>
                    <a:pt x="2384" y="9271"/>
                  </a:cubicBezTo>
                  <a:cubicBezTo>
                    <a:pt x="3513" y="9271"/>
                    <a:pt x="4769" y="7367"/>
                    <a:pt x="4769" y="4635"/>
                  </a:cubicBezTo>
                  <a:cubicBezTo>
                    <a:pt x="4769" y="1905"/>
                    <a:pt x="3513" y="1"/>
                    <a:pt x="2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92"/>
            <p:cNvSpPr/>
            <p:nvPr/>
          </p:nvSpPr>
          <p:spPr>
            <a:xfrm>
              <a:off x="764625" y="3018200"/>
              <a:ext cx="489275" cy="278275"/>
            </a:xfrm>
            <a:custGeom>
              <a:rect b="b" l="l" r="r" t="t"/>
              <a:pathLst>
                <a:path extrusionOk="0" h="11131" w="19571">
                  <a:moveTo>
                    <a:pt x="3889" y="0"/>
                  </a:moveTo>
                  <a:lnTo>
                    <a:pt x="3889" y="12"/>
                  </a:lnTo>
                  <a:cubicBezTo>
                    <a:pt x="5713" y="12"/>
                    <a:pt x="7192" y="2499"/>
                    <a:pt x="7192" y="5565"/>
                  </a:cubicBezTo>
                  <a:cubicBezTo>
                    <a:pt x="7192" y="6404"/>
                    <a:pt x="7081" y="7200"/>
                    <a:pt x="6884" y="7913"/>
                  </a:cubicBezTo>
                  <a:lnTo>
                    <a:pt x="2995" y="7913"/>
                  </a:lnTo>
                  <a:cubicBezTo>
                    <a:pt x="2468" y="9807"/>
                    <a:pt x="1326" y="11120"/>
                    <a:pt x="0" y="11120"/>
                  </a:cubicBezTo>
                  <a:lnTo>
                    <a:pt x="0" y="11130"/>
                  </a:lnTo>
                  <a:lnTo>
                    <a:pt x="16576" y="11130"/>
                  </a:lnTo>
                  <a:lnTo>
                    <a:pt x="16576" y="11120"/>
                  </a:lnTo>
                  <a:cubicBezTo>
                    <a:pt x="17901" y="11120"/>
                    <a:pt x="19044" y="9807"/>
                    <a:pt x="19571" y="7913"/>
                  </a:cubicBezTo>
                  <a:lnTo>
                    <a:pt x="15373" y="7913"/>
                  </a:lnTo>
                  <a:cubicBezTo>
                    <a:pt x="15570" y="7200"/>
                    <a:pt x="15681" y="6404"/>
                    <a:pt x="15681" y="5565"/>
                  </a:cubicBezTo>
                  <a:cubicBezTo>
                    <a:pt x="15681" y="2499"/>
                    <a:pt x="14203" y="12"/>
                    <a:pt x="12379" y="12"/>
                  </a:cubicBezTo>
                  <a:lnTo>
                    <a:pt x="12379" y="0"/>
                  </a:lnTo>
                  <a:lnTo>
                    <a:pt x="10381" y="0"/>
                  </a:lnTo>
                  <a:lnTo>
                    <a:pt x="10381" y="12"/>
                  </a:lnTo>
                  <a:cubicBezTo>
                    <a:pt x="12205" y="12"/>
                    <a:pt x="13684" y="2499"/>
                    <a:pt x="13684" y="5565"/>
                  </a:cubicBezTo>
                  <a:cubicBezTo>
                    <a:pt x="13684" y="6404"/>
                    <a:pt x="13574" y="7200"/>
                    <a:pt x="13376" y="7913"/>
                  </a:cubicBezTo>
                  <a:lnTo>
                    <a:pt x="8880" y="7913"/>
                  </a:lnTo>
                  <a:cubicBezTo>
                    <a:pt x="9078" y="7200"/>
                    <a:pt x="9190" y="6404"/>
                    <a:pt x="9190" y="5565"/>
                  </a:cubicBezTo>
                  <a:cubicBezTo>
                    <a:pt x="9190" y="2499"/>
                    <a:pt x="7711" y="12"/>
                    <a:pt x="5887" y="12"/>
                  </a:cubicBezTo>
                  <a:lnTo>
                    <a:pt x="5887" y="0"/>
                  </a:lnTo>
                  <a:close/>
                </a:path>
              </a:pathLst>
            </a:custGeom>
            <a:solidFill>
              <a:srgbClr val="484C69">
                <a:alpha val="36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92"/>
            <p:cNvSpPr/>
            <p:nvPr/>
          </p:nvSpPr>
          <p:spPr>
            <a:xfrm>
              <a:off x="1035625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1" y="0"/>
                  </a:moveTo>
                  <a:lnTo>
                    <a:pt x="1" y="12"/>
                  </a:lnTo>
                  <a:cubicBezTo>
                    <a:pt x="1825" y="12"/>
                    <a:pt x="3305" y="2499"/>
                    <a:pt x="3305" y="5565"/>
                  </a:cubicBezTo>
                  <a:cubicBezTo>
                    <a:pt x="3305" y="8633"/>
                    <a:pt x="1825" y="11120"/>
                    <a:pt x="1" y="11120"/>
                  </a:cubicBezTo>
                  <a:lnTo>
                    <a:pt x="1" y="11130"/>
                  </a:lnTo>
                  <a:lnTo>
                    <a:pt x="1998" y="11130"/>
                  </a:lnTo>
                  <a:lnTo>
                    <a:pt x="1998" y="11120"/>
                  </a:lnTo>
                  <a:cubicBezTo>
                    <a:pt x="3823" y="11120"/>
                    <a:pt x="5301" y="8633"/>
                    <a:pt x="5301" y="5565"/>
                  </a:cubicBezTo>
                  <a:cubicBezTo>
                    <a:pt x="5301" y="2499"/>
                    <a:pt x="3823" y="12"/>
                    <a:pt x="1998" y="12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92"/>
            <p:cNvSpPr/>
            <p:nvPr/>
          </p:nvSpPr>
          <p:spPr>
            <a:xfrm>
              <a:off x="873350" y="3018200"/>
              <a:ext cx="132550" cy="278275"/>
            </a:xfrm>
            <a:custGeom>
              <a:rect b="b" l="l" r="r" t="t"/>
              <a:pathLst>
                <a:path extrusionOk="0" h="11131" w="5302">
                  <a:moveTo>
                    <a:pt x="0" y="0"/>
                  </a:moveTo>
                  <a:lnTo>
                    <a:pt x="0" y="12"/>
                  </a:lnTo>
                  <a:cubicBezTo>
                    <a:pt x="1825" y="12"/>
                    <a:pt x="3304" y="2499"/>
                    <a:pt x="3304" y="5565"/>
                  </a:cubicBezTo>
                  <a:cubicBezTo>
                    <a:pt x="3304" y="8633"/>
                    <a:pt x="1825" y="11120"/>
                    <a:pt x="0" y="11120"/>
                  </a:cubicBezTo>
                  <a:lnTo>
                    <a:pt x="0" y="11130"/>
                  </a:lnTo>
                  <a:lnTo>
                    <a:pt x="1997" y="11130"/>
                  </a:lnTo>
                  <a:lnTo>
                    <a:pt x="1997" y="11120"/>
                  </a:lnTo>
                  <a:cubicBezTo>
                    <a:pt x="3822" y="11120"/>
                    <a:pt x="5301" y="8633"/>
                    <a:pt x="5301" y="5565"/>
                  </a:cubicBezTo>
                  <a:cubicBezTo>
                    <a:pt x="5301" y="2499"/>
                    <a:pt x="3822" y="12"/>
                    <a:pt x="1997" y="12"/>
                  </a:cubicBezTo>
                  <a:lnTo>
                    <a:pt x="19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92"/>
            <p:cNvSpPr/>
            <p:nvPr/>
          </p:nvSpPr>
          <p:spPr>
            <a:xfrm>
              <a:off x="628200" y="3136900"/>
              <a:ext cx="136450" cy="27275"/>
            </a:xfrm>
            <a:custGeom>
              <a:rect b="b" l="l" r="r" t="t"/>
              <a:pathLst>
                <a:path extrusionOk="0" h="1091" w="5458">
                  <a:moveTo>
                    <a:pt x="546" y="1"/>
                  </a:moveTo>
                  <a:cubicBezTo>
                    <a:pt x="244" y="1"/>
                    <a:pt x="0" y="243"/>
                    <a:pt x="0" y="545"/>
                  </a:cubicBezTo>
                  <a:cubicBezTo>
                    <a:pt x="0" y="846"/>
                    <a:pt x="244" y="1090"/>
                    <a:pt x="546" y="1090"/>
                  </a:cubicBezTo>
                  <a:lnTo>
                    <a:pt x="4913" y="1090"/>
                  </a:lnTo>
                  <a:cubicBezTo>
                    <a:pt x="5214" y="1090"/>
                    <a:pt x="5457" y="846"/>
                    <a:pt x="5457" y="545"/>
                  </a:cubicBezTo>
                  <a:cubicBezTo>
                    <a:pt x="5457" y="243"/>
                    <a:pt x="5214" y="1"/>
                    <a:pt x="49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92"/>
            <p:cNvSpPr/>
            <p:nvPr/>
          </p:nvSpPr>
          <p:spPr>
            <a:xfrm>
              <a:off x="404400" y="2928600"/>
              <a:ext cx="993000" cy="457500"/>
            </a:xfrm>
            <a:custGeom>
              <a:rect b="b" l="l" r="r" t="t"/>
              <a:pathLst>
                <a:path extrusionOk="0" h="18300" w="39720">
                  <a:moveTo>
                    <a:pt x="38982" y="738"/>
                  </a:moveTo>
                  <a:lnTo>
                    <a:pt x="38982" y="17563"/>
                  </a:lnTo>
                  <a:lnTo>
                    <a:pt x="737" y="17563"/>
                  </a:lnTo>
                  <a:lnTo>
                    <a:pt x="737" y="738"/>
                  </a:lnTo>
                  <a:close/>
                  <a:moveTo>
                    <a:pt x="0" y="0"/>
                  </a:moveTo>
                  <a:lnTo>
                    <a:pt x="0" y="18300"/>
                  </a:lnTo>
                  <a:lnTo>
                    <a:pt x="39719" y="18300"/>
                  </a:lnTo>
                  <a:lnTo>
                    <a:pt x="397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49" name="Google Shape;2549;p92"/>
          <p:cNvCxnSpPr/>
          <p:nvPr/>
        </p:nvCxnSpPr>
        <p:spPr>
          <a:xfrm rot="10800000">
            <a:off x="-27425" y="16483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0" name="Google Shape;2550;p92"/>
          <p:cNvCxnSpPr/>
          <p:nvPr/>
        </p:nvCxnSpPr>
        <p:spPr>
          <a:xfrm rot="10800000">
            <a:off x="-27425" y="1813738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1" name="Google Shape;2551;p92"/>
          <p:cNvCxnSpPr/>
          <p:nvPr/>
        </p:nvCxnSpPr>
        <p:spPr>
          <a:xfrm rot="10800000">
            <a:off x="-27425" y="197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2" name="Google Shape;2552;p92"/>
          <p:cNvCxnSpPr/>
          <p:nvPr/>
        </p:nvCxnSpPr>
        <p:spPr>
          <a:xfrm>
            <a:off x="8789100" y="25991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3" name="Google Shape;2553;p92"/>
          <p:cNvCxnSpPr/>
          <p:nvPr/>
        </p:nvCxnSpPr>
        <p:spPr>
          <a:xfrm>
            <a:off x="8789100" y="2770075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4" name="Google Shape;2554;p92"/>
          <p:cNvCxnSpPr/>
          <p:nvPr/>
        </p:nvCxnSpPr>
        <p:spPr>
          <a:xfrm>
            <a:off x="8789100" y="3655600"/>
            <a:ext cx="3831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5" name="Google Shape;2555;p92"/>
          <p:cNvSpPr/>
          <p:nvPr/>
        </p:nvSpPr>
        <p:spPr>
          <a:xfrm>
            <a:off x="5699389" y="4845688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6" name="Google Shape;2556;p92"/>
          <p:cNvSpPr/>
          <p:nvPr/>
        </p:nvSpPr>
        <p:spPr>
          <a:xfrm>
            <a:off x="302814" y="3197313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0"/>
          <p:cNvPicPr preferRelativeResize="0"/>
          <p:nvPr/>
        </p:nvPicPr>
        <p:blipFill rotWithShape="1">
          <a:blip r:embed="rId2">
            <a:alphaModFix amt="17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0"/>
          <p:cNvSpPr txBox="1"/>
          <p:nvPr>
            <p:ph type="title"/>
          </p:nvPr>
        </p:nvSpPr>
        <p:spPr>
          <a:xfrm>
            <a:off x="720000" y="3697825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p93"/>
          <p:cNvSpPr txBox="1"/>
          <p:nvPr>
            <p:ph hasCustomPrompt="1" type="title"/>
          </p:nvPr>
        </p:nvSpPr>
        <p:spPr>
          <a:xfrm>
            <a:off x="4226975" y="714550"/>
            <a:ext cx="4203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59" name="Google Shape;2559;p93"/>
          <p:cNvSpPr txBox="1"/>
          <p:nvPr>
            <p:ph idx="1" type="subTitle"/>
          </p:nvPr>
        </p:nvSpPr>
        <p:spPr>
          <a:xfrm>
            <a:off x="4226975" y="1403471"/>
            <a:ext cx="42036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560" name="Google Shape;2560;p93"/>
          <p:cNvSpPr txBox="1"/>
          <p:nvPr>
            <p:ph hasCustomPrompt="1" idx="2" type="title"/>
          </p:nvPr>
        </p:nvSpPr>
        <p:spPr>
          <a:xfrm>
            <a:off x="4226975" y="1952510"/>
            <a:ext cx="4203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61" name="Google Shape;2561;p93"/>
          <p:cNvSpPr txBox="1"/>
          <p:nvPr>
            <p:ph idx="3" type="subTitle"/>
          </p:nvPr>
        </p:nvSpPr>
        <p:spPr>
          <a:xfrm>
            <a:off x="4226975" y="2641435"/>
            <a:ext cx="42036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562" name="Google Shape;2562;p93"/>
          <p:cNvSpPr txBox="1"/>
          <p:nvPr>
            <p:ph hasCustomPrompt="1" idx="4" type="title"/>
          </p:nvPr>
        </p:nvSpPr>
        <p:spPr>
          <a:xfrm>
            <a:off x="4226975" y="3190469"/>
            <a:ext cx="4203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63" name="Google Shape;2563;p93"/>
          <p:cNvSpPr txBox="1"/>
          <p:nvPr>
            <p:ph idx="5" type="subTitle"/>
          </p:nvPr>
        </p:nvSpPr>
        <p:spPr>
          <a:xfrm>
            <a:off x="4226975" y="3879400"/>
            <a:ext cx="42036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564" name="Google Shape;2564;p93"/>
          <p:cNvSpPr/>
          <p:nvPr/>
        </p:nvSpPr>
        <p:spPr>
          <a:xfrm>
            <a:off x="-109425" y="-124075"/>
            <a:ext cx="4295350" cy="451425"/>
          </a:xfrm>
          <a:custGeom>
            <a:rect b="b" l="l" r="r" t="t"/>
            <a:pathLst>
              <a:path extrusionOk="0" h="18057" w="171814">
                <a:moveTo>
                  <a:pt x="0" y="18057"/>
                </a:moveTo>
                <a:lnTo>
                  <a:pt x="171814" y="18057"/>
                </a:lnTo>
                <a:lnTo>
                  <a:pt x="171814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65" name="Google Shape;2565;p93"/>
          <p:cNvSpPr/>
          <p:nvPr/>
        </p:nvSpPr>
        <p:spPr>
          <a:xfrm>
            <a:off x="4131165" y="27098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66" name="Google Shape;2566;p93"/>
          <p:cNvCxnSpPr/>
          <p:nvPr/>
        </p:nvCxnSpPr>
        <p:spPr>
          <a:xfrm rot="10800000">
            <a:off x="383025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7" name="Google Shape;2567;p93"/>
          <p:cNvCxnSpPr/>
          <p:nvPr/>
        </p:nvCxnSpPr>
        <p:spPr>
          <a:xfrm rot="10800000">
            <a:off x="591538" y="-27300"/>
            <a:ext cx="0" cy="36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8" name="Google Shape;2568;p93"/>
          <p:cNvSpPr/>
          <p:nvPr/>
        </p:nvSpPr>
        <p:spPr>
          <a:xfrm>
            <a:off x="0" y="4689422"/>
            <a:ext cx="9192600" cy="47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94"/>
          <p:cNvSpPr txBox="1"/>
          <p:nvPr>
            <p:ph hasCustomPrompt="1" type="title"/>
          </p:nvPr>
        </p:nvSpPr>
        <p:spPr>
          <a:xfrm>
            <a:off x="1325650" y="2038350"/>
            <a:ext cx="1398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71" name="Google Shape;2571;p94"/>
          <p:cNvSpPr txBox="1"/>
          <p:nvPr>
            <p:ph idx="1" type="subTitle"/>
          </p:nvPr>
        </p:nvSpPr>
        <p:spPr>
          <a:xfrm>
            <a:off x="888400" y="3552975"/>
            <a:ext cx="22734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572" name="Google Shape;2572;p94"/>
          <p:cNvSpPr txBox="1"/>
          <p:nvPr>
            <p:ph idx="2" type="subTitle"/>
          </p:nvPr>
        </p:nvSpPr>
        <p:spPr>
          <a:xfrm>
            <a:off x="888400" y="3132150"/>
            <a:ext cx="22734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73" name="Google Shape;2573;p94"/>
          <p:cNvSpPr txBox="1"/>
          <p:nvPr>
            <p:ph hasCustomPrompt="1" idx="3" type="title"/>
          </p:nvPr>
        </p:nvSpPr>
        <p:spPr>
          <a:xfrm>
            <a:off x="3873100" y="20383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74" name="Google Shape;2574;p94"/>
          <p:cNvSpPr txBox="1"/>
          <p:nvPr>
            <p:ph idx="4" type="subTitle"/>
          </p:nvPr>
        </p:nvSpPr>
        <p:spPr>
          <a:xfrm>
            <a:off x="3435300" y="3552975"/>
            <a:ext cx="22734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575" name="Google Shape;2575;p94"/>
          <p:cNvSpPr txBox="1"/>
          <p:nvPr>
            <p:ph idx="5" type="subTitle"/>
          </p:nvPr>
        </p:nvSpPr>
        <p:spPr>
          <a:xfrm>
            <a:off x="3435300" y="3132150"/>
            <a:ext cx="22734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76" name="Google Shape;2576;p94"/>
          <p:cNvSpPr txBox="1"/>
          <p:nvPr>
            <p:ph hasCustomPrompt="1" idx="6" type="title"/>
          </p:nvPr>
        </p:nvSpPr>
        <p:spPr>
          <a:xfrm>
            <a:off x="6419450" y="20383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77" name="Google Shape;2577;p94"/>
          <p:cNvSpPr txBox="1"/>
          <p:nvPr>
            <p:ph idx="7" type="subTitle"/>
          </p:nvPr>
        </p:nvSpPr>
        <p:spPr>
          <a:xfrm>
            <a:off x="5982200" y="3552975"/>
            <a:ext cx="22734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578" name="Google Shape;2578;p94"/>
          <p:cNvSpPr txBox="1"/>
          <p:nvPr>
            <p:ph idx="8" type="subTitle"/>
          </p:nvPr>
        </p:nvSpPr>
        <p:spPr>
          <a:xfrm>
            <a:off x="5982200" y="3132150"/>
            <a:ext cx="22734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79" name="Google Shape;2579;p94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80" name="Google Shape;2580;p94"/>
          <p:cNvSpPr/>
          <p:nvPr/>
        </p:nvSpPr>
        <p:spPr>
          <a:xfrm>
            <a:off x="-266750" y="-54725"/>
            <a:ext cx="649775" cy="2679800"/>
          </a:xfrm>
          <a:custGeom>
            <a:rect b="b" l="l" r="r" t="t"/>
            <a:pathLst>
              <a:path extrusionOk="0" h="107192" w="25991">
                <a:moveTo>
                  <a:pt x="25991" y="0"/>
                </a:moveTo>
                <a:lnTo>
                  <a:pt x="25991" y="94880"/>
                </a:lnTo>
                <a:lnTo>
                  <a:pt x="14637" y="106234"/>
                </a:lnTo>
                <a:lnTo>
                  <a:pt x="4925" y="106234"/>
                </a:lnTo>
                <a:lnTo>
                  <a:pt x="0" y="10719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81" name="Google Shape;2581;p94"/>
          <p:cNvSpPr/>
          <p:nvPr/>
        </p:nvSpPr>
        <p:spPr>
          <a:xfrm>
            <a:off x="328350" y="4882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2" name="Google Shape;2582;p94"/>
          <p:cNvSpPr/>
          <p:nvPr/>
        </p:nvSpPr>
        <p:spPr>
          <a:xfrm>
            <a:off x="328350" y="8438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3" name="Google Shape;2583;p94"/>
          <p:cNvSpPr/>
          <p:nvPr/>
        </p:nvSpPr>
        <p:spPr>
          <a:xfrm>
            <a:off x="328350" y="119955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4" name="Google Shape;2584;p94"/>
          <p:cNvSpPr/>
          <p:nvPr/>
        </p:nvSpPr>
        <p:spPr>
          <a:xfrm>
            <a:off x="4856225" y="4863075"/>
            <a:ext cx="4356925" cy="328300"/>
          </a:xfrm>
          <a:custGeom>
            <a:rect b="b" l="l" r="r" t="t"/>
            <a:pathLst>
              <a:path extrusionOk="0" h="13132" w="174277">
                <a:moveTo>
                  <a:pt x="174277" y="0"/>
                </a:moveTo>
                <a:lnTo>
                  <a:pt x="0" y="0"/>
                </a:lnTo>
                <a:lnTo>
                  <a:pt x="0" y="13132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85" name="Google Shape;2585;p94"/>
          <p:cNvSpPr/>
          <p:nvPr/>
        </p:nvSpPr>
        <p:spPr>
          <a:xfrm>
            <a:off x="48044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6" name="Google Shape;2586;p94"/>
          <p:cNvSpPr/>
          <p:nvPr/>
        </p:nvSpPr>
        <p:spPr>
          <a:xfrm>
            <a:off x="522615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7" name="Google Shape;2587;p94"/>
          <p:cNvSpPr/>
          <p:nvPr/>
        </p:nvSpPr>
        <p:spPr>
          <a:xfrm>
            <a:off x="5647905" y="481452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588" name="Shape 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9" name="Google Shape;2589;p95"/>
          <p:cNvSpPr txBox="1"/>
          <p:nvPr>
            <p:ph type="title"/>
          </p:nvPr>
        </p:nvSpPr>
        <p:spPr>
          <a:xfrm>
            <a:off x="713263" y="539500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90" name="Google Shape;2590;p95"/>
          <p:cNvSpPr txBox="1"/>
          <p:nvPr>
            <p:ph idx="1" type="subTitle"/>
          </p:nvPr>
        </p:nvSpPr>
        <p:spPr>
          <a:xfrm>
            <a:off x="713225" y="1474825"/>
            <a:ext cx="4448100" cy="12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1" name="Google Shape;2591;p95"/>
          <p:cNvSpPr txBox="1"/>
          <p:nvPr/>
        </p:nvSpPr>
        <p:spPr>
          <a:xfrm>
            <a:off x="713225" y="34804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2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2" name="Google Shape;2592;p95"/>
          <p:cNvSpPr/>
          <p:nvPr/>
        </p:nvSpPr>
        <p:spPr>
          <a:xfrm>
            <a:off x="0" y="4689422"/>
            <a:ext cx="9192600" cy="47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3" name="Google Shape;2593;p95"/>
          <p:cNvSpPr/>
          <p:nvPr/>
        </p:nvSpPr>
        <p:spPr>
          <a:xfrm>
            <a:off x="-54725" y="273600"/>
            <a:ext cx="2640150" cy="4144875"/>
          </a:xfrm>
          <a:custGeom>
            <a:rect b="b" l="l" r="r" t="t"/>
            <a:pathLst>
              <a:path extrusionOk="0" h="165795" w="105606">
                <a:moveTo>
                  <a:pt x="0" y="165795"/>
                </a:moveTo>
                <a:lnTo>
                  <a:pt x="7661" y="165795"/>
                </a:lnTo>
                <a:lnTo>
                  <a:pt x="17647" y="155809"/>
                </a:lnTo>
                <a:lnTo>
                  <a:pt x="17647" y="16962"/>
                </a:lnTo>
                <a:lnTo>
                  <a:pt x="34405" y="205"/>
                </a:lnTo>
                <a:lnTo>
                  <a:pt x="92200" y="205"/>
                </a:lnTo>
                <a:lnTo>
                  <a:pt x="105606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594" name="Google Shape;2594;p95"/>
          <p:cNvGrpSpPr/>
          <p:nvPr/>
        </p:nvGrpSpPr>
        <p:grpSpPr>
          <a:xfrm>
            <a:off x="2152727" y="147596"/>
            <a:ext cx="899923" cy="288735"/>
            <a:chOff x="1133575" y="3018825"/>
            <a:chExt cx="1093600" cy="350875"/>
          </a:xfrm>
        </p:grpSpPr>
        <p:sp>
          <p:nvSpPr>
            <p:cNvPr id="2595" name="Google Shape;2595;p95"/>
            <p:cNvSpPr/>
            <p:nvPr/>
          </p:nvSpPr>
          <p:spPr>
            <a:xfrm>
              <a:off x="1264625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6" y="7272"/>
                  </a:lnTo>
                  <a:lnTo>
                    <a:pt x="1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95"/>
            <p:cNvSpPr/>
            <p:nvPr/>
          </p:nvSpPr>
          <p:spPr>
            <a:xfrm>
              <a:off x="1236050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1" y="1"/>
                  </a:moveTo>
                  <a:lnTo>
                    <a:pt x="1" y="9557"/>
                  </a:lnTo>
                  <a:lnTo>
                    <a:pt x="5665" y="9557"/>
                  </a:lnTo>
                  <a:lnTo>
                    <a:pt x="5665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5" y="2288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95"/>
            <p:cNvSpPr/>
            <p:nvPr/>
          </p:nvSpPr>
          <p:spPr>
            <a:xfrm>
              <a:off x="1514750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8" y="2288"/>
                  </a:lnTo>
                  <a:lnTo>
                    <a:pt x="3378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95"/>
            <p:cNvSpPr/>
            <p:nvPr/>
          </p:nvSpPr>
          <p:spPr>
            <a:xfrm>
              <a:off x="1189675" y="3070450"/>
              <a:ext cx="46400" cy="238950"/>
            </a:xfrm>
            <a:custGeom>
              <a:rect b="b" l="l" r="r" t="t"/>
              <a:pathLst>
                <a:path extrusionOk="0" h="9558" w="1856">
                  <a:moveTo>
                    <a:pt x="1" y="1"/>
                  </a:moveTo>
                  <a:lnTo>
                    <a:pt x="1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95"/>
            <p:cNvSpPr/>
            <p:nvPr/>
          </p:nvSpPr>
          <p:spPr>
            <a:xfrm>
              <a:off x="1468350" y="3070450"/>
              <a:ext cx="46425" cy="57200"/>
            </a:xfrm>
            <a:custGeom>
              <a:rect b="b" l="l" r="r" t="t"/>
              <a:pathLst>
                <a:path extrusionOk="0" h="2288" w="1857">
                  <a:moveTo>
                    <a:pt x="0" y="1"/>
                  </a:moveTo>
                  <a:lnTo>
                    <a:pt x="0" y="1144"/>
                  </a:lnTo>
                  <a:lnTo>
                    <a:pt x="886" y="1144"/>
                  </a:lnTo>
                  <a:lnTo>
                    <a:pt x="886" y="2288"/>
                  </a:lnTo>
                  <a:lnTo>
                    <a:pt x="1856" y="2288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95"/>
            <p:cNvSpPr/>
            <p:nvPr/>
          </p:nvSpPr>
          <p:spPr>
            <a:xfrm>
              <a:off x="1468350" y="3252225"/>
              <a:ext cx="46425" cy="57175"/>
            </a:xfrm>
            <a:custGeom>
              <a:rect b="b" l="l" r="r" t="t"/>
              <a:pathLst>
                <a:path extrusionOk="0" h="2287" w="1857">
                  <a:moveTo>
                    <a:pt x="886" y="1"/>
                  </a:moveTo>
                  <a:lnTo>
                    <a:pt x="886" y="1144"/>
                  </a:lnTo>
                  <a:lnTo>
                    <a:pt x="0" y="1144"/>
                  </a:lnTo>
                  <a:lnTo>
                    <a:pt x="0" y="2286"/>
                  </a:lnTo>
                  <a:lnTo>
                    <a:pt x="1856" y="2286"/>
                  </a:lnTo>
                  <a:lnTo>
                    <a:pt x="1856" y="1144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95"/>
            <p:cNvSpPr/>
            <p:nvPr/>
          </p:nvSpPr>
          <p:spPr>
            <a:xfrm>
              <a:off x="1783350" y="3099025"/>
              <a:ext cx="363150" cy="181800"/>
            </a:xfrm>
            <a:custGeom>
              <a:rect b="b" l="l" r="r" t="t"/>
              <a:pathLst>
                <a:path extrusionOk="0" h="7272" w="14526">
                  <a:moveTo>
                    <a:pt x="0" y="1"/>
                  </a:moveTo>
                  <a:lnTo>
                    <a:pt x="0" y="7272"/>
                  </a:lnTo>
                  <a:lnTo>
                    <a:pt x="14525" y="7272"/>
                  </a:lnTo>
                  <a:lnTo>
                    <a:pt x="14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95"/>
            <p:cNvSpPr/>
            <p:nvPr/>
          </p:nvSpPr>
          <p:spPr>
            <a:xfrm>
              <a:off x="1754775" y="3070450"/>
              <a:ext cx="141625" cy="238950"/>
            </a:xfrm>
            <a:custGeom>
              <a:rect b="b" l="l" r="r" t="t"/>
              <a:pathLst>
                <a:path extrusionOk="0" h="9558" w="5665">
                  <a:moveTo>
                    <a:pt x="0" y="1"/>
                  </a:moveTo>
                  <a:lnTo>
                    <a:pt x="0" y="9557"/>
                  </a:lnTo>
                  <a:lnTo>
                    <a:pt x="5664" y="9557"/>
                  </a:lnTo>
                  <a:lnTo>
                    <a:pt x="5664" y="7272"/>
                  </a:lnTo>
                  <a:lnTo>
                    <a:pt x="2287" y="7272"/>
                  </a:lnTo>
                  <a:lnTo>
                    <a:pt x="2287" y="2288"/>
                  </a:lnTo>
                  <a:lnTo>
                    <a:pt x="5664" y="228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95"/>
            <p:cNvSpPr/>
            <p:nvPr/>
          </p:nvSpPr>
          <p:spPr>
            <a:xfrm>
              <a:off x="2033475" y="3070450"/>
              <a:ext cx="141600" cy="238950"/>
            </a:xfrm>
            <a:custGeom>
              <a:rect b="b" l="l" r="r" t="t"/>
              <a:pathLst>
                <a:path extrusionOk="0" h="9558" w="5664">
                  <a:moveTo>
                    <a:pt x="0" y="1"/>
                  </a:moveTo>
                  <a:lnTo>
                    <a:pt x="0" y="2288"/>
                  </a:lnTo>
                  <a:lnTo>
                    <a:pt x="3377" y="2288"/>
                  </a:lnTo>
                  <a:lnTo>
                    <a:pt x="3377" y="7272"/>
                  </a:lnTo>
                  <a:lnTo>
                    <a:pt x="0" y="7272"/>
                  </a:lnTo>
                  <a:lnTo>
                    <a:pt x="0" y="9557"/>
                  </a:lnTo>
                  <a:lnTo>
                    <a:pt x="5663" y="9557"/>
                  </a:lnTo>
                  <a:lnTo>
                    <a:pt x="56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95"/>
            <p:cNvSpPr/>
            <p:nvPr/>
          </p:nvSpPr>
          <p:spPr>
            <a:xfrm>
              <a:off x="1708375" y="3070450"/>
              <a:ext cx="46425" cy="238950"/>
            </a:xfrm>
            <a:custGeom>
              <a:rect b="b" l="l" r="r" t="t"/>
              <a:pathLst>
                <a:path extrusionOk="0" h="9558" w="1857">
                  <a:moveTo>
                    <a:pt x="0" y="1"/>
                  </a:moveTo>
                  <a:lnTo>
                    <a:pt x="0" y="9557"/>
                  </a:lnTo>
                  <a:lnTo>
                    <a:pt x="1856" y="955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95"/>
            <p:cNvSpPr/>
            <p:nvPr/>
          </p:nvSpPr>
          <p:spPr>
            <a:xfrm>
              <a:off x="1987025" y="3070450"/>
              <a:ext cx="46475" cy="57200"/>
            </a:xfrm>
            <a:custGeom>
              <a:rect b="b" l="l" r="r" t="t"/>
              <a:pathLst>
                <a:path extrusionOk="0" h="2288" w="1859">
                  <a:moveTo>
                    <a:pt x="1" y="1"/>
                  </a:moveTo>
                  <a:lnTo>
                    <a:pt x="1" y="1144"/>
                  </a:lnTo>
                  <a:lnTo>
                    <a:pt x="888" y="1144"/>
                  </a:lnTo>
                  <a:lnTo>
                    <a:pt x="888" y="2288"/>
                  </a:lnTo>
                  <a:lnTo>
                    <a:pt x="1858" y="2288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95"/>
            <p:cNvSpPr/>
            <p:nvPr/>
          </p:nvSpPr>
          <p:spPr>
            <a:xfrm>
              <a:off x="1987025" y="3252225"/>
              <a:ext cx="46475" cy="57175"/>
            </a:xfrm>
            <a:custGeom>
              <a:rect b="b" l="l" r="r" t="t"/>
              <a:pathLst>
                <a:path extrusionOk="0" h="2287" w="1859">
                  <a:moveTo>
                    <a:pt x="888" y="1"/>
                  </a:moveTo>
                  <a:lnTo>
                    <a:pt x="888" y="1144"/>
                  </a:lnTo>
                  <a:lnTo>
                    <a:pt x="1" y="1144"/>
                  </a:lnTo>
                  <a:lnTo>
                    <a:pt x="1" y="2286"/>
                  </a:lnTo>
                  <a:lnTo>
                    <a:pt x="1858" y="2286"/>
                  </a:lnTo>
                  <a:lnTo>
                    <a:pt x="1858" y="114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95"/>
            <p:cNvSpPr/>
            <p:nvPr/>
          </p:nvSpPr>
          <p:spPr>
            <a:xfrm>
              <a:off x="1133575" y="3018825"/>
              <a:ext cx="1093600" cy="350875"/>
            </a:xfrm>
            <a:custGeom>
              <a:rect b="b" l="l" r="r" t="t"/>
              <a:pathLst>
                <a:path extrusionOk="0" h="14035" w="43744">
                  <a:moveTo>
                    <a:pt x="42624" y="737"/>
                  </a:moveTo>
                  <a:cubicBezTo>
                    <a:pt x="42835" y="737"/>
                    <a:pt x="43007" y="909"/>
                    <a:pt x="43007" y="1120"/>
                  </a:cubicBezTo>
                  <a:lnTo>
                    <a:pt x="43007" y="12914"/>
                  </a:lnTo>
                  <a:cubicBezTo>
                    <a:pt x="43007" y="13126"/>
                    <a:pt x="42835" y="13298"/>
                    <a:pt x="42624" y="13298"/>
                  </a:cubicBezTo>
                  <a:lnTo>
                    <a:pt x="1121" y="13298"/>
                  </a:lnTo>
                  <a:cubicBezTo>
                    <a:pt x="908" y="13298"/>
                    <a:pt x="737" y="13126"/>
                    <a:pt x="737" y="12914"/>
                  </a:cubicBezTo>
                  <a:lnTo>
                    <a:pt x="737" y="1120"/>
                  </a:lnTo>
                  <a:cubicBezTo>
                    <a:pt x="737" y="909"/>
                    <a:pt x="908" y="737"/>
                    <a:pt x="1121" y="737"/>
                  </a:cubicBezTo>
                  <a:close/>
                  <a:moveTo>
                    <a:pt x="1121" y="1"/>
                  </a:moveTo>
                  <a:cubicBezTo>
                    <a:pt x="503" y="1"/>
                    <a:pt x="0" y="503"/>
                    <a:pt x="0" y="1120"/>
                  </a:cubicBezTo>
                  <a:lnTo>
                    <a:pt x="0" y="12914"/>
                  </a:lnTo>
                  <a:cubicBezTo>
                    <a:pt x="0" y="13532"/>
                    <a:pt x="503" y="14035"/>
                    <a:pt x="1121" y="14035"/>
                  </a:cubicBezTo>
                  <a:lnTo>
                    <a:pt x="42624" y="14035"/>
                  </a:lnTo>
                  <a:cubicBezTo>
                    <a:pt x="43241" y="14035"/>
                    <a:pt x="43743" y="13532"/>
                    <a:pt x="43743" y="12914"/>
                  </a:cubicBezTo>
                  <a:lnTo>
                    <a:pt x="43743" y="1120"/>
                  </a:lnTo>
                  <a:cubicBezTo>
                    <a:pt x="43743" y="503"/>
                    <a:pt x="43241" y="1"/>
                    <a:pt x="42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608" name="Google Shape;2608;p95"/>
          <p:cNvCxnSpPr/>
          <p:nvPr/>
        </p:nvCxnSpPr>
        <p:spPr>
          <a:xfrm rot="10800000">
            <a:off x="-13700" y="3604550"/>
            <a:ext cx="4104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9" name="Google Shape;2609;p95"/>
          <p:cNvCxnSpPr/>
          <p:nvPr/>
        </p:nvCxnSpPr>
        <p:spPr>
          <a:xfrm rot="10800000">
            <a:off x="-13700" y="3085213"/>
            <a:ext cx="4104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0" name="Google Shape;2610;p95"/>
          <p:cNvCxnSpPr/>
          <p:nvPr/>
        </p:nvCxnSpPr>
        <p:spPr>
          <a:xfrm rot="10800000">
            <a:off x="-13700" y="2912363"/>
            <a:ext cx="4104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1" name="Google Shape;2611;p95"/>
          <p:cNvCxnSpPr/>
          <p:nvPr/>
        </p:nvCxnSpPr>
        <p:spPr>
          <a:xfrm rot="10800000">
            <a:off x="-13700" y="1284488"/>
            <a:ext cx="4104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2" name="Google Shape;2612;p95"/>
          <p:cNvSpPr/>
          <p:nvPr/>
        </p:nvSpPr>
        <p:spPr>
          <a:xfrm>
            <a:off x="336134" y="123320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3" name="Google Shape;2613;p95"/>
          <p:cNvSpPr/>
          <p:nvPr/>
        </p:nvSpPr>
        <p:spPr>
          <a:xfrm>
            <a:off x="336134" y="3553250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614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p96"/>
          <p:cNvSpPr/>
          <p:nvPr/>
        </p:nvSpPr>
        <p:spPr>
          <a:xfrm>
            <a:off x="-6850" y="273600"/>
            <a:ext cx="8737800" cy="1039625"/>
          </a:xfrm>
          <a:custGeom>
            <a:rect b="b" l="l" r="r" t="t"/>
            <a:pathLst>
              <a:path extrusionOk="0" h="41585" w="349512">
                <a:moveTo>
                  <a:pt x="0" y="0"/>
                </a:moveTo>
                <a:lnTo>
                  <a:pt x="332413" y="0"/>
                </a:lnTo>
                <a:lnTo>
                  <a:pt x="349512" y="17099"/>
                </a:lnTo>
                <a:lnTo>
                  <a:pt x="349512" y="41585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616" name="Google Shape;2616;p96"/>
          <p:cNvGrpSpPr/>
          <p:nvPr/>
        </p:nvGrpSpPr>
        <p:grpSpPr>
          <a:xfrm>
            <a:off x="8486445" y="1313237"/>
            <a:ext cx="503100" cy="891304"/>
            <a:chOff x="5800375" y="1914075"/>
            <a:chExt cx="611375" cy="1083125"/>
          </a:xfrm>
        </p:grpSpPr>
        <p:sp>
          <p:nvSpPr>
            <p:cNvPr id="2617" name="Google Shape;2617;p96"/>
            <p:cNvSpPr/>
            <p:nvPr/>
          </p:nvSpPr>
          <p:spPr>
            <a:xfrm>
              <a:off x="5848675" y="197855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0"/>
                  </a:moveTo>
                  <a:cubicBezTo>
                    <a:pt x="322" y="0"/>
                    <a:pt x="0" y="323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6"/>
                    <a:pt x="720" y="9976"/>
                  </a:cubicBezTo>
                  <a:lnTo>
                    <a:pt x="18284" y="9976"/>
                  </a:lnTo>
                  <a:cubicBezTo>
                    <a:pt x="18681" y="9976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3"/>
                    <a:pt x="18681" y="0"/>
                    <a:pt x="18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96"/>
            <p:cNvSpPr/>
            <p:nvPr/>
          </p:nvSpPr>
          <p:spPr>
            <a:xfrm>
              <a:off x="5888300" y="197855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0"/>
                  </a:moveTo>
                  <a:cubicBezTo>
                    <a:pt x="323" y="0"/>
                    <a:pt x="1" y="323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6"/>
                    <a:pt x="721" y="9976"/>
                  </a:cubicBezTo>
                  <a:lnTo>
                    <a:pt x="18286" y="9976"/>
                  </a:lnTo>
                  <a:cubicBezTo>
                    <a:pt x="18683" y="9976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3"/>
                    <a:pt x="18683" y="0"/>
                    <a:pt x="18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96"/>
            <p:cNvSpPr/>
            <p:nvPr/>
          </p:nvSpPr>
          <p:spPr>
            <a:xfrm>
              <a:off x="5927200" y="2016525"/>
              <a:ext cx="399225" cy="173500"/>
            </a:xfrm>
            <a:custGeom>
              <a:rect b="b" l="l" r="r" t="t"/>
              <a:pathLst>
                <a:path extrusionOk="0" h="6940" w="15969">
                  <a:moveTo>
                    <a:pt x="1137" y="0"/>
                  </a:moveTo>
                  <a:cubicBezTo>
                    <a:pt x="509" y="0"/>
                    <a:pt x="0" y="508"/>
                    <a:pt x="0" y="1136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6"/>
                  </a:lnTo>
                  <a:cubicBezTo>
                    <a:pt x="15969" y="508"/>
                    <a:pt x="15459" y="0"/>
                    <a:pt x="14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96"/>
            <p:cNvSpPr/>
            <p:nvPr/>
          </p:nvSpPr>
          <p:spPr>
            <a:xfrm>
              <a:off x="5937650" y="2016525"/>
              <a:ext cx="399200" cy="173500"/>
            </a:xfrm>
            <a:custGeom>
              <a:rect b="b" l="l" r="r" t="t"/>
              <a:pathLst>
                <a:path extrusionOk="0" h="6940" w="15968">
                  <a:moveTo>
                    <a:pt x="1138" y="0"/>
                  </a:moveTo>
                  <a:cubicBezTo>
                    <a:pt x="509" y="0"/>
                    <a:pt x="1" y="508"/>
                    <a:pt x="1" y="1136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6"/>
                  </a:lnTo>
                  <a:cubicBezTo>
                    <a:pt x="15968" y="508"/>
                    <a:pt x="15459" y="0"/>
                    <a:pt x="14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96"/>
            <p:cNvSpPr/>
            <p:nvPr/>
          </p:nvSpPr>
          <p:spPr>
            <a:xfrm>
              <a:off x="5848675" y="2331875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3"/>
                    <a:pt x="0" y="721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1"/>
                  </a:lnTo>
                  <a:cubicBezTo>
                    <a:pt x="19004" y="323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96"/>
            <p:cNvSpPr/>
            <p:nvPr/>
          </p:nvSpPr>
          <p:spPr>
            <a:xfrm>
              <a:off x="5888300" y="2331875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1"/>
                  </a:lnTo>
                  <a:cubicBezTo>
                    <a:pt x="19005" y="323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96"/>
            <p:cNvSpPr/>
            <p:nvPr/>
          </p:nvSpPr>
          <p:spPr>
            <a:xfrm>
              <a:off x="5927200" y="2369850"/>
              <a:ext cx="399225" cy="173475"/>
            </a:xfrm>
            <a:custGeom>
              <a:rect b="b" l="l" r="r" t="t"/>
              <a:pathLst>
                <a:path extrusionOk="0" h="6939" w="15969">
                  <a:moveTo>
                    <a:pt x="1137" y="1"/>
                  </a:moveTo>
                  <a:cubicBezTo>
                    <a:pt x="509" y="1"/>
                    <a:pt x="0" y="509"/>
                    <a:pt x="0" y="1137"/>
                  </a:cubicBezTo>
                  <a:lnTo>
                    <a:pt x="0" y="5803"/>
                  </a:lnTo>
                  <a:cubicBezTo>
                    <a:pt x="0" y="6430"/>
                    <a:pt x="509" y="6939"/>
                    <a:pt x="1137" y="6939"/>
                  </a:cubicBezTo>
                  <a:lnTo>
                    <a:pt x="14833" y="6939"/>
                  </a:lnTo>
                  <a:cubicBezTo>
                    <a:pt x="15459" y="6939"/>
                    <a:pt x="15969" y="6430"/>
                    <a:pt x="15969" y="5803"/>
                  </a:cubicBezTo>
                  <a:lnTo>
                    <a:pt x="15969" y="1137"/>
                  </a:lnTo>
                  <a:cubicBezTo>
                    <a:pt x="15969" y="509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96"/>
            <p:cNvSpPr/>
            <p:nvPr/>
          </p:nvSpPr>
          <p:spPr>
            <a:xfrm>
              <a:off x="5937650" y="2369850"/>
              <a:ext cx="399200" cy="173475"/>
            </a:xfrm>
            <a:custGeom>
              <a:rect b="b" l="l" r="r" t="t"/>
              <a:pathLst>
                <a:path extrusionOk="0" h="6939" w="15968">
                  <a:moveTo>
                    <a:pt x="1138" y="1"/>
                  </a:moveTo>
                  <a:cubicBezTo>
                    <a:pt x="509" y="1"/>
                    <a:pt x="1" y="509"/>
                    <a:pt x="1" y="1137"/>
                  </a:cubicBezTo>
                  <a:lnTo>
                    <a:pt x="1" y="5803"/>
                  </a:lnTo>
                  <a:cubicBezTo>
                    <a:pt x="1" y="6430"/>
                    <a:pt x="509" y="6939"/>
                    <a:pt x="1138" y="6939"/>
                  </a:cubicBezTo>
                  <a:lnTo>
                    <a:pt x="14832" y="6939"/>
                  </a:lnTo>
                  <a:cubicBezTo>
                    <a:pt x="15459" y="6939"/>
                    <a:pt x="15968" y="6430"/>
                    <a:pt x="15968" y="5803"/>
                  </a:cubicBezTo>
                  <a:lnTo>
                    <a:pt x="15968" y="1137"/>
                  </a:lnTo>
                  <a:cubicBezTo>
                    <a:pt x="15968" y="509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96"/>
            <p:cNvSpPr/>
            <p:nvPr/>
          </p:nvSpPr>
          <p:spPr>
            <a:xfrm>
              <a:off x="5848675" y="2685200"/>
              <a:ext cx="475100" cy="249425"/>
            </a:xfrm>
            <a:custGeom>
              <a:rect b="b" l="l" r="r" t="t"/>
              <a:pathLst>
                <a:path extrusionOk="0" h="9977" w="19004">
                  <a:moveTo>
                    <a:pt x="720" y="1"/>
                  </a:moveTo>
                  <a:cubicBezTo>
                    <a:pt x="322" y="1"/>
                    <a:pt x="0" y="324"/>
                    <a:pt x="0" y="720"/>
                  </a:cubicBezTo>
                  <a:lnTo>
                    <a:pt x="0" y="9257"/>
                  </a:lnTo>
                  <a:cubicBezTo>
                    <a:pt x="0" y="9654"/>
                    <a:pt x="322" y="9977"/>
                    <a:pt x="720" y="9977"/>
                  </a:cubicBezTo>
                  <a:lnTo>
                    <a:pt x="18284" y="9977"/>
                  </a:lnTo>
                  <a:cubicBezTo>
                    <a:pt x="18681" y="9977"/>
                    <a:pt x="19004" y="9654"/>
                    <a:pt x="19004" y="9257"/>
                  </a:cubicBezTo>
                  <a:lnTo>
                    <a:pt x="19004" y="720"/>
                  </a:lnTo>
                  <a:cubicBezTo>
                    <a:pt x="19004" y="324"/>
                    <a:pt x="18681" y="1"/>
                    <a:pt x="18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96"/>
            <p:cNvSpPr/>
            <p:nvPr/>
          </p:nvSpPr>
          <p:spPr>
            <a:xfrm>
              <a:off x="5888300" y="2685200"/>
              <a:ext cx="475125" cy="249425"/>
            </a:xfrm>
            <a:custGeom>
              <a:rect b="b" l="l" r="r" t="t"/>
              <a:pathLst>
                <a:path extrusionOk="0" h="9977" w="19005">
                  <a:moveTo>
                    <a:pt x="721" y="1"/>
                  </a:moveTo>
                  <a:cubicBezTo>
                    <a:pt x="323" y="1"/>
                    <a:pt x="1" y="324"/>
                    <a:pt x="1" y="720"/>
                  </a:cubicBezTo>
                  <a:lnTo>
                    <a:pt x="1" y="9257"/>
                  </a:lnTo>
                  <a:cubicBezTo>
                    <a:pt x="1" y="9654"/>
                    <a:pt x="323" y="9977"/>
                    <a:pt x="721" y="9977"/>
                  </a:cubicBezTo>
                  <a:lnTo>
                    <a:pt x="18286" y="9977"/>
                  </a:lnTo>
                  <a:cubicBezTo>
                    <a:pt x="18683" y="9977"/>
                    <a:pt x="19005" y="9654"/>
                    <a:pt x="19005" y="9257"/>
                  </a:cubicBezTo>
                  <a:lnTo>
                    <a:pt x="19005" y="720"/>
                  </a:lnTo>
                  <a:cubicBezTo>
                    <a:pt x="19005" y="324"/>
                    <a:pt x="18683" y="1"/>
                    <a:pt x="1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96"/>
            <p:cNvSpPr/>
            <p:nvPr/>
          </p:nvSpPr>
          <p:spPr>
            <a:xfrm>
              <a:off x="5927200" y="2723150"/>
              <a:ext cx="399225" cy="173550"/>
            </a:xfrm>
            <a:custGeom>
              <a:rect b="b" l="l" r="r" t="t"/>
              <a:pathLst>
                <a:path extrusionOk="0" h="6942" w="15969">
                  <a:moveTo>
                    <a:pt x="1137" y="1"/>
                  </a:moveTo>
                  <a:cubicBezTo>
                    <a:pt x="509" y="1"/>
                    <a:pt x="0" y="510"/>
                    <a:pt x="0" y="1137"/>
                  </a:cubicBezTo>
                  <a:lnTo>
                    <a:pt x="0" y="5804"/>
                  </a:lnTo>
                  <a:cubicBezTo>
                    <a:pt x="0" y="6431"/>
                    <a:pt x="509" y="6941"/>
                    <a:pt x="1137" y="6941"/>
                  </a:cubicBezTo>
                  <a:lnTo>
                    <a:pt x="14833" y="6941"/>
                  </a:lnTo>
                  <a:cubicBezTo>
                    <a:pt x="15459" y="6941"/>
                    <a:pt x="15969" y="6431"/>
                    <a:pt x="15969" y="5804"/>
                  </a:cubicBezTo>
                  <a:lnTo>
                    <a:pt x="15969" y="1137"/>
                  </a:lnTo>
                  <a:cubicBezTo>
                    <a:pt x="15969" y="510"/>
                    <a:pt x="15459" y="1"/>
                    <a:pt x="14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96"/>
            <p:cNvSpPr/>
            <p:nvPr/>
          </p:nvSpPr>
          <p:spPr>
            <a:xfrm>
              <a:off x="5937650" y="2723150"/>
              <a:ext cx="399200" cy="173550"/>
            </a:xfrm>
            <a:custGeom>
              <a:rect b="b" l="l" r="r" t="t"/>
              <a:pathLst>
                <a:path extrusionOk="0" h="6942" w="15968">
                  <a:moveTo>
                    <a:pt x="1138" y="1"/>
                  </a:moveTo>
                  <a:cubicBezTo>
                    <a:pt x="509" y="1"/>
                    <a:pt x="1" y="510"/>
                    <a:pt x="1" y="1137"/>
                  </a:cubicBezTo>
                  <a:lnTo>
                    <a:pt x="1" y="5804"/>
                  </a:lnTo>
                  <a:cubicBezTo>
                    <a:pt x="1" y="6431"/>
                    <a:pt x="509" y="6941"/>
                    <a:pt x="1138" y="6941"/>
                  </a:cubicBezTo>
                  <a:lnTo>
                    <a:pt x="14832" y="6941"/>
                  </a:lnTo>
                  <a:cubicBezTo>
                    <a:pt x="15459" y="6941"/>
                    <a:pt x="15968" y="6431"/>
                    <a:pt x="15968" y="5804"/>
                  </a:cubicBezTo>
                  <a:lnTo>
                    <a:pt x="15968" y="1137"/>
                  </a:lnTo>
                  <a:cubicBezTo>
                    <a:pt x="15968" y="510"/>
                    <a:pt x="15459" y="1"/>
                    <a:pt x="14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96"/>
            <p:cNvSpPr/>
            <p:nvPr/>
          </p:nvSpPr>
          <p:spPr>
            <a:xfrm>
              <a:off x="5800375" y="1914075"/>
              <a:ext cx="611375" cy="1083125"/>
            </a:xfrm>
            <a:custGeom>
              <a:rect b="b" l="l" r="r" t="t"/>
              <a:pathLst>
                <a:path extrusionOk="0" h="43325" w="24455">
                  <a:moveTo>
                    <a:pt x="23369" y="738"/>
                  </a:moveTo>
                  <a:cubicBezTo>
                    <a:pt x="23562" y="738"/>
                    <a:pt x="23718" y="893"/>
                    <a:pt x="23718" y="1086"/>
                  </a:cubicBezTo>
                  <a:lnTo>
                    <a:pt x="23718" y="42239"/>
                  </a:lnTo>
                  <a:cubicBezTo>
                    <a:pt x="23718" y="42431"/>
                    <a:pt x="23562" y="42587"/>
                    <a:pt x="23369" y="42587"/>
                  </a:cubicBezTo>
                  <a:lnTo>
                    <a:pt x="1084" y="42587"/>
                  </a:lnTo>
                  <a:cubicBezTo>
                    <a:pt x="893" y="42587"/>
                    <a:pt x="737" y="42431"/>
                    <a:pt x="737" y="42239"/>
                  </a:cubicBezTo>
                  <a:lnTo>
                    <a:pt x="737" y="1086"/>
                  </a:lnTo>
                  <a:cubicBezTo>
                    <a:pt x="737" y="893"/>
                    <a:pt x="893" y="738"/>
                    <a:pt x="1084" y="738"/>
                  </a:cubicBezTo>
                  <a:close/>
                  <a:moveTo>
                    <a:pt x="1084" y="1"/>
                  </a:moveTo>
                  <a:cubicBezTo>
                    <a:pt x="487" y="1"/>
                    <a:pt x="0" y="488"/>
                    <a:pt x="0" y="1086"/>
                  </a:cubicBezTo>
                  <a:lnTo>
                    <a:pt x="0" y="42239"/>
                  </a:lnTo>
                  <a:cubicBezTo>
                    <a:pt x="0" y="42837"/>
                    <a:pt x="487" y="43325"/>
                    <a:pt x="1084" y="43325"/>
                  </a:cubicBezTo>
                  <a:lnTo>
                    <a:pt x="23369" y="43325"/>
                  </a:lnTo>
                  <a:cubicBezTo>
                    <a:pt x="23967" y="43325"/>
                    <a:pt x="24455" y="42837"/>
                    <a:pt x="24455" y="42239"/>
                  </a:cubicBezTo>
                  <a:lnTo>
                    <a:pt x="24455" y="1086"/>
                  </a:lnTo>
                  <a:cubicBezTo>
                    <a:pt x="24455" y="488"/>
                    <a:pt x="23967" y="1"/>
                    <a:pt x="2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96"/>
            <p:cNvSpPr/>
            <p:nvPr/>
          </p:nvSpPr>
          <p:spPr>
            <a:xfrm>
              <a:off x="5809550" y="2271200"/>
              <a:ext cx="593000" cy="18450"/>
            </a:xfrm>
            <a:custGeom>
              <a:rect b="b" l="l" r="r" t="t"/>
              <a:pathLst>
                <a:path extrusionOk="0" h="738" w="23720">
                  <a:moveTo>
                    <a:pt x="1" y="1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96"/>
            <p:cNvSpPr/>
            <p:nvPr/>
          </p:nvSpPr>
          <p:spPr>
            <a:xfrm>
              <a:off x="5809550" y="2624850"/>
              <a:ext cx="593000" cy="18425"/>
            </a:xfrm>
            <a:custGeom>
              <a:rect b="b" l="l" r="r" t="t"/>
              <a:pathLst>
                <a:path extrusionOk="0" h="737" w="23720">
                  <a:moveTo>
                    <a:pt x="1" y="0"/>
                  </a:moveTo>
                  <a:lnTo>
                    <a:pt x="1" y="737"/>
                  </a:lnTo>
                  <a:lnTo>
                    <a:pt x="23719" y="737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2" name="Google Shape;2632;p96"/>
          <p:cNvSpPr/>
          <p:nvPr/>
        </p:nvSpPr>
        <p:spPr>
          <a:xfrm>
            <a:off x="-68400" y="3392525"/>
            <a:ext cx="9343125" cy="1504750"/>
          </a:xfrm>
          <a:custGeom>
            <a:rect b="b" l="l" r="r" t="t"/>
            <a:pathLst>
              <a:path extrusionOk="0" h="60190" w="373725">
                <a:moveTo>
                  <a:pt x="373725" y="7660"/>
                </a:moveTo>
                <a:lnTo>
                  <a:pt x="352385" y="7660"/>
                </a:lnTo>
                <a:lnTo>
                  <a:pt x="352385" y="60190"/>
                </a:lnTo>
                <a:lnTo>
                  <a:pt x="27633" y="60190"/>
                </a:lnTo>
                <a:lnTo>
                  <a:pt x="13816" y="46373"/>
                </a:lnTo>
                <a:lnTo>
                  <a:pt x="13816" y="0"/>
                </a:lnTo>
                <a:lnTo>
                  <a:pt x="0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633" name="Google Shape;2633;p96"/>
          <p:cNvCxnSpPr/>
          <p:nvPr/>
        </p:nvCxnSpPr>
        <p:spPr>
          <a:xfrm rot="10800000">
            <a:off x="663450" y="-13575"/>
            <a:ext cx="0" cy="294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4" name="Google Shape;2634;p96"/>
          <p:cNvCxnSpPr/>
          <p:nvPr/>
        </p:nvCxnSpPr>
        <p:spPr>
          <a:xfrm rot="10800000">
            <a:off x="878900" y="-34275"/>
            <a:ext cx="0" cy="314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5" name="Google Shape;2635;p96"/>
          <p:cNvCxnSpPr/>
          <p:nvPr/>
        </p:nvCxnSpPr>
        <p:spPr>
          <a:xfrm rot="10800000">
            <a:off x="1094350" y="-27375"/>
            <a:ext cx="0" cy="307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6" name="Google Shape;2636;p96"/>
          <p:cNvCxnSpPr/>
          <p:nvPr/>
        </p:nvCxnSpPr>
        <p:spPr>
          <a:xfrm>
            <a:off x="8187200" y="4904100"/>
            <a:ext cx="0" cy="259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7" name="Google Shape;2637;p96"/>
          <p:cNvCxnSpPr/>
          <p:nvPr/>
        </p:nvCxnSpPr>
        <p:spPr>
          <a:xfrm>
            <a:off x="7959208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8" name="Google Shape;2638;p96"/>
          <p:cNvCxnSpPr/>
          <p:nvPr/>
        </p:nvCxnSpPr>
        <p:spPr>
          <a:xfrm>
            <a:off x="7731225" y="4904100"/>
            <a:ext cx="0" cy="274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9" name="Google Shape;2639;p96"/>
          <p:cNvCxnSpPr/>
          <p:nvPr/>
        </p:nvCxnSpPr>
        <p:spPr>
          <a:xfrm>
            <a:off x="7503225" y="4904100"/>
            <a:ext cx="0" cy="280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0" name="Google Shape;2640;p96"/>
          <p:cNvSpPr/>
          <p:nvPr/>
        </p:nvSpPr>
        <p:spPr>
          <a:xfrm>
            <a:off x="1694940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1" name="Google Shape;2641;p96"/>
          <p:cNvSpPr/>
          <p:nvPr/>
        </p:nvSpPr>
        <p:spPr>
          <a:xfrm>
            <a:off x="6311615" y="4845169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2" name="Google Shape;2642;p96"/>
          <p:cNvSpPr/>
          <p:nvPr/>
        </p:nvSpPr>
        <p:spPr>
          <a:xfrm>
            <a:off x="8245615" y="228501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643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Google Shape;2644;p97"/>
          <p:cNvSpPr/>
          <p:nvPr/>
        </p:nvSpPr>
        <p:spPr>
          <a:xfrm>
            <a:off x="335150" y="-47875"/>
            <a:ext cx="8501825" cy="4934875"/>
          </a:xfrm>
          <a:custGeom>
            <a:rect b="b" l="l" r="r" t="t"/>
            <a:pathLst>
              <a:path extrusionOk="0" h="197395" w="340073">
                <a:moveTo>
                  <a:pt x="0" y="0"/>
                </a:moveTo>
                <a:lnTo>
                  <a:pt x="0" y="178107"/>
                </a:lnTo>
                <a:lnTo>
                  <a:pt x="19288" y="197395"/>
                </a:lnTo>
                <a:lnTo>
                  <a:pt x="340073" y="197395"/>
                </a:lnTo>
                <a:lnTo>
                  <a:pt x="340073" y="1641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645" name="Google Shape;2645;p97"/>
          <p:cNvCxnSpPr/>
          <p:nvPr/>
        </p:nvCxnSpPr>
        <p:spPr>
          <a:xfrm rot="10800000">
            <a:off x="-6975" y="101912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6" name="Google Shape;2646;p97"/>
          <p:cNvCxnSpPr/>
          <p:nvPr/>
        </p:nvCxnSpPr>
        <p:spPr>
          <a:xfrm rot="10800000">
            <a:off x="-6975" y="1224308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7" name="Google Shape;2647;p97"/>
          <p:cNvCxnSpPr/>
          <p:nvPr/>
        </p:nvCxnSpPr>
        <p:spPr>
          <a:xfrm rot="10800000">
            <a:off x="-6975" y="1429492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8" name="Google Shape;2648;p97"/>
          <p:cNvCxnSpPr/>
          <p:nvPr/>
        </p:nvCxnSpPr>
        <p:spPr>
          <a:xfrm rot="10800000">
            <a:off x="-6975" y="16346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9" name="Google Shape;2649;p97"/>
          <p:cNvCxnSpPr/>
          <p:nvPr/>
        </p:nvCxnSpPr>
        <p:spPr>
          <a:xfrm rot="10800000">
            <a:off x="-6975" y="3802875"/>
            <a:ext cx="3558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50" name="Google Shape;2650;p97"/>
          <p:cNvSpPr/>
          <p:nvPr/>
        </p:nvSpPr>
        <p:spPr>
          <a:xfrm>
            <a:off x="280475" y="3751575"/>
            <a:ext cx="102600" cy="1026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8.xml"/><Relationship Id="rId22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49.xml"/><Relationship Id="rId24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51.xml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53.xml"/><Relationship Id="rId28" Type="http://schemas.openxmlformats.org/officeDocument/2006/relationships/slideLayout" Target="../slideLayouts/slideLayout56.xml"/><Relationship Id="rId27" Type="http://schemas.openxmlformats.org/officeDocument/2006/relationships/slideLayout" Target="../slideLayouts/slideLayout55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29" Type="http://schemas.openxmlformats.org/officeDocument/2006/relationships/slideLayout" Target="../slideLayouts/slideLayout57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Relationship Id="rId31" Type="http://schemas.openxmlformats.org/officeDocument/2006/relationships/slideLayout" Target="../slideLayouts/slideLayout59.xml"/><Relationship Id="rId30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39.xml"/><Relationship Id="rId33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38.xml"/><Relationship Id="rId32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0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44.xml"/><Relationship Id="rId19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46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83.xml"/><Relationship Id="rId2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85.xml"/><Relationship Id="rId23" Type="http://schemas.openxmlformats.org/officeDocument/2006/relationships/slideLayout" Target="../slideLayouts/slideLayout84.xml"/><Relationship Id="rId1" Type="http://schemas.openxmlformats.org/officeDocument/2006/relationships/slideLayout" Target="../slideLayouts/slideLayout62.xml"/><Relationship Id="rId2" Type="http://schemas.openxmlformats.org/officeDocument/2006/relationships/slideLayout" Target="../slideLayouts/slideLayout63.xml"/><Relationship Id="rId3" Type="http://schemas.openxmlformats.org/officeDocument/2006/relationships/slideLayout" Target="../slideLayouts/slideLayout64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26" Type="http://schemas.openxmlformats.org/officeDocument/2006/relationships/slideLayout" Target="../slideLayouts/slideLayout87.xml"/><Relationship Id="rId25" Type="http://schemas.openxmlformats.org/officeDocument/2006/relationships/slideLayout" Target="../slideLayouts/slideLayout86.xml"/><Relationship Id="rId28" Type="http://schemas.openxmlformats.org/officeDocument/2006/relationships/slideLayout" Target="../slideLayouts/slideLayout89.xml"/><Relationship Id="rId27" Type="http://schemas.openxmlformats.org/officeDocument/2006/relationships/slideLayout" Target="../slideLayouts/slideLayout88.xml"/><Relationship Id="rId5" Type="http://schemas.openxmlformats.org/officeDocument/2006/relationships/slideLayout" Target="../slideLayouts/slideLayout66.xml"/><Relationship Id="rId6" Type="http://schemas.openxmlformats.org/officeDocument/2006/relationships/slideLayout" Target="../slideLayouts/slideLayout67.xml"/><Relationship Id="rId29" Type="http://schemas.openxmlformats.org/officeDocument/2006/relationships/slideLayout" Target="../slideLayouts/slideLayout90.xml"/><Relationship Id="rId7" Type="http://schemas.openxmlformats.org/officeDocument/2006/relationships/slideLayout" Target="../slideLayouts/slideLayout68.xml"/><Relationship Id="rId8" Type="http://schemas.openxmlformats.org/officeDocument/2006/relationships/slideLayout" Target="../slideLayouts/slideLayout69.xml"/><Relationship Id="rId31" Type="http://schemas.openxmlformats.org/officeDocument/2006/relationships/slideLayout" Target="../slideLayouts/slideLayout92.xml"/><Relationship Id="rId30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72.xml"/><Relationship Id="rId33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71.xml"/><Relationship Id="rId32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73.xml"/><Relationship Id="rId34" Type="http://schemas.openxmlformats.org/officeDocument/2006/relationships/theme" Target="../theme/theme3.xml"/><Relationship Id="rId15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75.xml"/><Relationship Id="rId17" Type="http://schemas.openxmlformats.org/officeDocument/2006/relationships/slideLayout" Target="../slideLayouts/slideLayout78.xml"/><Relationship Id="rId16" Type="http://schemas.openxmlformats.org/officeDocument/2006/relationships/slideLayout" Target="../slideLayouts/slideLayout77.xml"/><Relationship Id="rId19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7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9pPr>
          </a:lstStyle>
          <a:p/>
        </p:txBody>
      </p:sp>
      <p:sp>
        <p:nvSpPr>
          <p:cNvPr id="379" name="Google Shape;379;p30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●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○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■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●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○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■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●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○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■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95" r:id="rId20"/>
    <p:sldLayoutId id="2147483696" r:id="rId21"/>
    <p:sldLayoutId id="2147483697" r:id="rId22"/>
    <p:sldLayoutId id="2147483698" r:id="rId23"/>
    <p:sldLayoutId id="2147483699" r:id="rId24"/>
    <p:sldLayoutId id="2147483700" r:id="rId25"/>
    <p:sldLayoutId id="2147483701" r:id="rId26"/>
    <p:sldLayoutId id="2147483702" r:id="rId27"/>
    <p:sldLayoutId id="2147483703" r:id="rId28"/>
    <p:sldLayoutId id="2147483704" r:id="rId29"/>
    <p:sldLayoutId id="2147483705" r:id="rId30"/>
    <p:sldLayoutId id="2147483706" r:id="rId31"/>
    <p:sldLayoutId id="2147483707" r:id="rId32"/>
    <p:sldLayoutId id="2147483708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6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9pPr>
          </a:lstStyle>
          <a:p/>
        </p:txBody>
      </p:sp>
      <p:sp>
        <p:nvSpPr>
          <p:cNvPr id="1516" name="Google Shape;1516;p64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●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○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■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●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○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■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●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○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■"/>
              <a:defRPr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726" r:id="rId18"/>
    <p:sldLayoutId id="2147483727" r:id="rId19"/>
    <p:sldLayoutId id="2147483728" r:id="rId20"/>
    <p:sldLayoutId id="2147483729" r:id="rId21"/>
    <p:sldLayoutId id="2147483730" r:id="rId22"/>
    <p:sldLayoutId id="2147483731" r:id="rId23"/>
    <p:sldLayoutId id="2147483732" r:id="rId24"/>
    <p:sldLayoutId id="2147483733" r:id="rId25"/>
    <p:sldLayoutId id="2147483734" r:id="rId26"/>
    <p:sldLayoutId id="2147483735" r:id="rId27"/>
    <p:sldLayoutId id="2147483736" r:id="rId28"/>
    <p:sldLayoutId id="2147483737" r:id="rId29"/>
    <p:sldLayoutId id="2147483738" r:id="rId30"/>
    <p:sldLayoutId id="2147483739" r:id="rId31"/>
    <p:sldLayoutId id="2147483740" r:id="rId32"/>
    <p:sldLayoutId id="2147483741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rive.google.com/file/d/1rYpICmttYnt_Gin7uWSP5jX8JgaTzxhN/view" TargetMode="External"/><Relationship Id="rId4" Type="http://schemas.openxmlformats.org/officeDocument/2006/relationships/image" Target="../media/image13.jpg"/><Relationship Id="rId5" Type="http://schemas.openxmlformats.org/officeDocument/2006/relationships/hyperlink" Target="http://drive.google.com/file/d/1aVuyrCuDdN7Poj9IthhygHdXKXIdVExa/view" TargetMode="External"/><Relationship Id="rId6" Type="http://schemas.openxmlformats.org/officeDocument/2006/relationships/image" Target="../media/image1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drive.google.com/file/d/1rYpICmttYnt_Gin7uWSP5jX8JgaTzxhN/view" TargetMode="External"/><Relationship Id="rId4" Type="http://schemas.openxmlformats.org/officeDocument/2006/relationships/image" Target="../media/image13.jpg"/><Relationship Id="rId5" Type="http://schemas.openxmlformats.org/officeDocument/2006/relationships/hyperlink" Target="http://drive.google.com/file/d/1aVuyrCuDdN7Poj9IthhygHdXKXIdVExa/view" TargetMode="External"/><Relationship Id="rId6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Relationship Id="rId4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comments" Target="../comments/comment2.xml"/><Relationship Id="rId4" Type="http://schemas.openxmlformats.org/officeDocument/2006/relationships/image" Target="../media/image22.png"/><Relationship Id="rId5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6" Type="http://schemas.openxmlformats.org/officeDocument/2006/relationships/hyperlink" Target="https://www.stelo.com/?utm_source=google%20&amp;utm_medium=cpc&amp;utm_campaign=stelo_us_br_stelolaunch_google%20_stelo_&amp;utm_content=stelo_exact&amp;gad_source=1&amp;gclid=CjwKCAiAmMC6BhA6EiwAdN5iLU8Bl2I0Yi5e4iuYB1ujrF4zbeoEs8_xF-X5MUfiqxjLW7c_Ib7WrRoCaIEQAvD_BwE&amp;gclsrc=aw.d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4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98"/>
          <p:cNvCxnSpPr/>
          <p:nvPr/>
        </p:nvCxnSpPr>
        <p:spPr>
          <a:xfrm>
            <a:off x="5895875" y="3556675"/>
            <a:ext cx="0" cy="1326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56" name="Google Shape;2656;p98"/>
          <p:cNvSpPr txBox="1"/>
          <p:nvPr>
            <p:ph type="ctrTitle"/>
          </p:nvPr>
        </p:nvSpPr>
        <p:spPr>
          <a:xfrm>
            <a:off x="713225" y="539500"/>
            <a:ext cx="6036000" cy="244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/>
                <a:ea typeface="Oswald SemiBold"/>
                <a:cs typeface="Oswald SemiBold"/>
                <a:sym typeface="Oswald SemiBold"/>
              </a:rPr>
              <a:t>DIGITAL FILTERING USING FPGA</a:t>
            </a:r>
            <a:endParaRPr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657" name="Google Shape;2657;p98"/>
          <p:cNvSpPr txBox="1"/>
          <p:nvPr>
            <p:ph idx="1" type="subTitle"/>
          </p:nvPr>
        </p:nvSpPr>
        <p:spPr>
          <a:xfrm>
            <a:off x="713221" y="2966613"/>
            <a:ext cx="6036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Group 6: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Alex, Heewon, Vanshika, Yash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658" name="Google Shape;2658;p98"/>
          <p:cNvGrpSpPr/>
          <p:nvPr/>
        </p:nvGrpSpPr>
        <p:grpSpPr>
          <a:xfrm>
            <a:off x="5806305" y="2966614"/>
            <a:ext cx="2344956" cy="1975413"/>
            <a:chOff x="5806305" y="2966614"/>
            <a:chExt cx="2344956" cy="1975413"/>
          </a:xfrm>
        </p:grpSpPr>
        <p:sp>
          <p:nvSpPr>
            <p:cNvPr id="2659" name="Google Shape;2659;p98"/>
            <p:cNvSpPr/>
            <p:nvPr/>
          </p:nvSpPr>
          <p:spPr>
            <a:xfrm>
              <a:off x="6429375" y="3050525"/>
              <a:ext cx="1450025" cy="184675"/>
            </a:xfrm>
            <a:custGeom>
              <a:rect b="b" l="l" r="r" t="t"/>
              <a:pathLst>
                <a:path extrusionOk="0" h="7387" w="58001">
                  <a:moveTo>
                    <a:pt x="0" y="0"/>
                  </a:moveTo>
                  <a:lnTo>
                    <a:pt x="58001" y="0"/>
                  </a:lnTo>
                  <a:lnTo>
                    <a:pt x="58001" y="7387"/>
                  </a:lnTo>
                </a:path>
              </a:pathLst>
            </a:cu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660" name="Google Shape;2660;p98"/>
            <p:cNvGrpSpPr/>
            <p:nvPr/>
          </p:nvGrpSpPr>
          <p:grpSpPr>
            <a:xfrm>
              <a:off x="5806305" y="2966614"/>
              <a:ext cx="2344956" cy="1975413"/>
              <a:chOff x="331300" y="317250"/>
              <a:chExt cx="2849625" cy="2400550"/>
            </a:xfrm>
          </p:grpSpPr>
          <p:sp>
            <p:nvSpPr>
              <p:cNvPr id="2661" name="Google Shape;2661;p98"/>
              <p:cNvSpPr/>
              <p:nvPr/>
            </p:nvSpPr>
            <p:spPr>
              <a:xfrm>
                <a:off x="509025" y="526175"/>
                <a:ext cx="1982675" cy="1982675"/>
              </a:xfrm>
              <a:custGeom>
                <a:rect b="b" l="l" r="r" t="t"/>
                <a:pathLst>
                  <a:path extrusionOk="0" h="79307" w="79307">
                    <a:moveTo>
                      <a:pt x="13918" y="0"/>
                    </a:moveTo>
                    <a:cubicBezTo>
                      <a:pt x="6232" y="0"/>
                      <a:pt x="0" y="6232"/>
                      <a:pt x="0" y="13918"/>
                    </a:cubicBezTo>
                    <a:lnTo>
                      <a:pt x="0" y="65390"/>
                    </a:lnTo>
                    <a:cubicBezTo>
                      <a:pt x="0" y="73076"/>
                      <a:pt x="6232" y="79307"/>
                      <a:pt x="13918" y="79307"/>
                    </a:cubicBezTo>
                    <a:lnTo>
                      <a:pt x="65389" y="79307"/>
                    </a:lnTo>
                    <a:cubicBezTo>
                      <a:pt x="73075" y="79307"/>
                      <a:pt x="79306" y="73076"/>
                      <a:pt x="79306" y="65390"/>
                    </a:cubicBezTo>
                    <a:lnTo>
                      <a:pt x="79306" y="13919"/>
                    </a:lnTo>
                    <a:cubicBezTo>
                      <a:pt x="79306" y="6232"/>
                      <a:pt x="73075" y="0"/>
                      <a:pt x="65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98"/>
              <p:cNvSpPr/>
              <p:nvPr/>
            </p:nvSpPr>
            <p:spPr>
              <a:xfrm>
                <a:off x="552625" y="526175"/>
                <a:ext cx="1982650" cy="1982675"/>
              </a:xfrm>
              <a:custGeom>
                <a:rect b="b" l="l" r="r" t="t"/>
                <a:pathLst>
                  <a:path extrusionOk="0" h="79307" w="79306">
                    <a:moveTo>
                      <a:pt x="13918" y="0"/>
                    </a:moveTo>
                    <a:cubicBezTo>
                      <a:pt x="6232" y="0"/>
                      <a:pt x="1" y="6232"/>
                      <a:pt x="1" y="13918"/>
                    </a:cubicBezTo>
                    <a:lnTo>
                      <a:pt x="1" y="65390"/>
                    </a:lnTo>
                    <a:cubicBezTo>
                      <a:pt x="1" y="73076"/>
                      <a:pt x="6232" y="79307"/>
                      <a:pt x="13918" y="79307"/>
                    </a:cubicBezTo>
                    <a:lnTo>
                      <a:pt x="65390" y="79307"/>
                    </a:lnTo>
                    <a:cubicBezTo>
                      <a:pt x="73076" y="79307"/>
                      <a:pt x="79306" y="73076"/>
                      <a:pt x="79306" y="65390"/>
                    </a:cubicBezTo>
                    <a:lnTo>
                      <a:pt x="79306" y="13919"/>
                    </a:lnTo>
                    <a:cubicBezTo>
                      <a:pt x="79306" y="6232"/>
                      <a:pt x="73076" y="0"/>
                      <a:pt x="653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98"/>
              <p:cNvSpPr/>
              <p:nvPr/>
            </p:nvSpPr>
            <p:spPr>
              <a:xfrm>
                <a:off x="579650" y="553225"/>
                <a:ext cx="1928650" cy="1928625"/>
              </a:xfrm>
              <a:custGeom>
                <a:rect b="b" l="l" r="r" t="t"/>
                <a:pathLst>
                  <a:path extrusionOk="0" h="77145" w="77146">
                    <a:moveTo>
                      <a:pt x="64309" y="578"/>
                    </a:moveTo>
                    <a:cubicBezTo>
                      <a:pt x="71068" y="578"/>
                      <a:pt x="76567" y="6077"/>
                      <a:pt x="76567" y="12836"/>
                    </a:cubicBezTo>
                    <a:lnTo>
                      <a:pt x="76567" y="64307"/>
                    </a:lnTo>
                    <a:cubicBezTo>
                      <a:pt x="76567" y="71067"/>
                      <a:pt x="71068" y="76567"/>
                      <a:pt x="64309" y="76567"/>
                    </a:cubicBezTo>
                    <a:lnTo>
                      <a:pt x="12837" y="76567"/>
                    </a:lnTo>
                    <a:cubicBezTo>
                      <a:pt x="6078" y="76567"/>
                      <a:pt x="579" y="71067"/>
                      <a:pt x="579" y="64307"/>
                    </a:cubicBezTo>
                    <a:lnTo>
                      <a:pt x="579" y="12836"/>
                    </a:lnTo>
                    <a:cubicBezTo>
                      <a:pt x="579" y="6077"/>
                      <a:pt x="6078" y="578"/>
                      <a:pt x="12837" y="578"/>
                    </a:cubicBezTo>
                    <a:close/>
                    <a:moveTo>
                      <a:pt x="12837" y="0"/>
                    </a:moveTo>
                    <a:cubicBezTo>
                      <a:pt x="5760" y="0"/>
                      <a:pt x="0" y="5759"/>
                      <a:pt x="0" y="12836"/>
                    </a:cubicBezTo>
                    <a:lnTo>
                      <a:pt x="0" y="64307"/>
                    </a:lnTo>
                    <a:cubicBezTo>
                      <a:pt x="0" y="71386"/>
                      <a:pt x="5760" y="77144"/>
                      <a:pt x="12837" y="77144"/>
                    </a:cubicBezTo>
                    <a:lnTo>
                      <a:pt x="64309" y="77144"/>
                    </a:lnTo>
                    <a:cubicBezTo>
                      <a:pt x="71387" y="77144"/>
                      <a:pt x="77146" y="71386"/>
                      <a:pt x="77146" y="64307"/>
                    </a:cubicBezTo>
                    <a:lnTo>
                      <a:pt x="77146" y="12836"/>
                    </a:lnTo>
                    <a:cubicBezTo>
                      <a:pt x="77146" y="5759"/>
                      <a:pt x="71387" y="0"/>
                      <a:pt x="643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98"/>
              <p:cNvSpPr/>
              <p:nvPr/>
            </p:nvSpPr>
            <p:spPr>
              <a:xfrm>
                <a:off x="2013650" y="1046475"/>
                <a:ext cx="494650" cy="14500"/>
              </a:xfrm>
              <a:custGeom>
                <a:rect b="b" l="l" r="r" t="t"/>
                <a:pathLst>
                  <a:path extrusionOk="0" h="580" w="19786">
                    <a:moveTo>
                      <a:pt x="290" y="1"/>
                    </a:moveTo>
                    <a:cubicBezTo>
                      <a:pt x="131" y="1"/>
                      <a:pt x="0" y="131"/>
                      <a:pt x="0" y="290"/>
                    </a:cubicBezTo>
                    <a:cubicBezTo>
                      <a:pt x="0" y="450"/>
                      <a:pt x="131" y="579"/>
                      <a:pt x="290" y="579"/>
                    </a:cubicBezTo>
                    <a:lnTo>
                      <a:pt x="19495" y="579"/>
                    </a:lnTo>
                    <a:cubicBezTo>
                      <a:pt x="19654" y="579"/>
                      <a:pt x="19786" y="450"/>
                      <a:pt x="19786" y="290"/>
                    </a:cubicBezTo>
                    <a:cubicBezTo>
                      <a:pt x="19786" y="131"/>
                      <a:pt x="19654" y="1"/>
                      <a:pt x="19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98"/>
              <p:cNvSpPr/>
              <p:nvPr/>
            </p:nvSpPr>
            <p:spPr>
              <a:xfrm>
                <a:off x="579650" y="553225"/>
                <a:ext cx="349850" cy="473175"/>
              </a:xfrm>
              <a:custGeom>
                <a:rect b="b" l="l" r="r" t="t"/>
                <a:pathLst>
                  <a:path extrusionOk="0" h="18927" w="13994">
                    <a:moveTo>
                      <a:pt x="13705" y="0"/>
                    </a:moveTo>
                    <a:cubicBezTo>
                      <a:pt x="13545" y="0"/>
                      <a:pt x="13416" y="129"/>
                      <a:pt x="13416" y="289"/>
                    </a:cubicBezTo>
                    <a:lnTo>
                      <a:pt x="13416" y="18347"/>
                    </a:lnTo>
                    <a:lnTo>
                      <a:pt x="290" y="18347"/>
                    </a:lnTo>
                    <a:cubicBezTo>
                      <a:pt x="131" y="18347"/>
                      <a:pt x="0" y="18478"/>
                      <a:pt x="0" y="18637"/>
                    </a:cubicBezTo>
                    <a:cubicBezTo>
                      <a:pt x="0" y="18797"/>
                      <a:pt x="131" y="18926"/>
                      <a:pt x="290" y="18926"/>
                    </a:cubicBezTo>
                    <a:lnTo>
                      <a:pt x="13705" y="18926"/>
                    </a:lnTo>
                    <a:cubicBezTo>
                      <a:pt x="13864" y="18926"/>
                      <a:pt x="13994" y="18797"/>
                      <a:pt x="13994" y="18637"/>
                    </a:cubicBezTo>
                    <a:lnTo>
                      <a:pt x="13994" y="289"/>
                    </a:lnTo>
                    <a:cubicBezTo>
                      <a:pt x="13994" y="129"/>
                      <a:pt x="13864" y="0"/>
                      <a:pt x="13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98"/>
              <p:cNvSpPr/>
              <p:nvPr/>
            </p:nvSpPr>
            <p:spPr>
              <a:xfrm>
                <a:off x="579650" y="1794200"/>
                <a:ext cx="1928650" cy="217125"/>
              </a:xfrm>
              <a:custGeom>
                <a:rect b="b" l="l" r="r" t="t"/>
                <a:pathLst>
                  <a:path extrusionOk="0" h="8685" w="77146">
                    <a:moveTo>
                      <a:pt x="18946" y="1"/>
                    </a:moveTo>
                    <a:cubicBezTo>
                      <a:pt x="18786" y="1"/>
                      <a:pt x="18657" y="130"/>
                      <a:pt x="18657" y="289"/>
                    </a:cubicBezTo>
                    <a:lnTo>
                      <a:pt x="18657" y="8107"/>
                    </a:lnTo>
                    <a:lnTo>
                      <a:pt x="290" y="8107"/>
                    </a:lnTo>
                    <a:cubicBezTo>
                      <a:pt x="131" y="8107"/>
                      <a:pt x="0" y="8236"/>
                      <a:pt x="0" y="8397"/>
                    </a:cubicBezTo>
                    <a:cubicBezTo>
                      <a:pt x="0" y="8556"/>
                      <a:pt x="131" y="8685"/>
                      <a:pt x="290" y="8685"/>
                    </a:cubicBezTo>
                    <a:lnTo>
                      <a:pt x="18946" y="8685"/>
                    </a:lnTo>
                    <a:cubicBezTo>
                      <a:pt x="19106" y="8685"/>
                      <a:pt x="19235" y="8556"/>
                      <a:pt x="19235" y="8397"/>
                    </a:cubicBezTo>
                    <a:lnTo>
                      <a:pt x="19235" y="578"/>
                    </a:lnTo>
                    <a:lnTo>
                      <a:pt x="76855" y="578"/>
                    </a:lnTo>
                    <a:cubicBezTo>
                      <a:pt x="77014" y="578"/>
                      <a:pt x="77146" y="449"/>
                      <a:pt x="77146" y="289"/>
                    </a:cubicBezTo>
                    <a:cubicBezTo>
                      <a:pt x="77146" y="130"/>
                      <a:pt x="77014" y="1"/>
                      <a:pt x="768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98"/>
              <p:cNvSpPr/>
              <p:nvPr/>
            </p:nvSpPr>
            <p:spPr>
              <a:xfrm>
                <a:off x="586875" y="560450"/>
                <a:ext cx="1125550" cy="1034825"/>
              </a:xfrm>
              <a:custGeom>
                <a:rect b="b" l="l" r="r" t="t"/>
                <a:pathLst>
                  <a:path extrusionOk="0" h="41393" w="45022">
                    <a:moveTo>
                      <a:pt x="44444" y="0"/>
                    </a:moveTo>
                    <a:lnTo>
                      <a:pt x="44444" y="5974"/>
                    </a:lnTo>
                    <a:lnTo>
                      <a:pt x="6979" y="40814"/>
                    </a:lnTo>
                    <a:lnTo>
                      <a:pt x="1" y="40814"/>
                    </a:lnTo>
                    <a:lnTo>
                      <a:pt x="1" y="41392"/>
                    </a:lnTo>
                    <a:lnTo>
                      <a:pt x="7207" y="41392"/>
                    </a:lnTo>
                    <a:lnTo>
                      <a:pt x="7289" y="41314"/>
                    </a:lnTo>
                    <a:lnTo>
                      <a:pt x="45021" y="6225"/>
                    </a:lnTo>
                    <a:lnTo>
                      <a:pt x="450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98"/>
              <p:cNvSpPr/>
              <p:nvPr/>
            </p:nvSpPr>
            <p:spPr>
              <a:xfrm>
                <a:off x="1976225" y="553225"/>
                <a:ext cx="395250" cy="1873875"/>
              </a:xfrm>
              <a:custGeom>
                <a:rect b="b" l="l" r="r" t="t"/>
                <a:pathLst>
                  <a:path extrusionOk="0" h="74955" w="15810">
                    <a:moveTo>
                      <a:pt x="289" y="0"/>
                    </a:moveTo>
                    <a:cubicBezTo>
                      <a:pt x="130" y="0"/>
                      <a:pt x="1" y="129"/>
                      <a:pt x="1" y="289"/>
                    </a:cubicBezTo>
                    <a:lnTo>
                      <a:pt x="1" y="38572"/>
                    </a:lnTo>
                    <a:cubicBezTo>
                      <a:pt x="1" y="38732"/>
                      <a:pt x="130" y="38861"/>
                      <a:pt x="289" y="38861"/>
                    </a:cubicBezTo>
                    <a:lnTo>
                      <a:pt x="15232" y="38861"/>
                    </a:lnTo>
                    <a:lnTo>
                      <a:pt x="15232" y="74665"/>
                    </a:lnTo>
                    <a:cubicBezTo>
                      <a:pt x="15232" y="74825"/>
                      <a:pt x="15362" y="74954"/>
                      <a:pt x="15521" y="74954"/>
                    </a:cubicBezTo>
                    <a:cubicBezTo>
                      <a:pt x="15681" y="74954"/>
                      <a:pt x="15810" y="74825"/>
                      <a:pt x="15810" y="74665"/>
                    </a:cubicBezTo>
                    <a:lnTo>
                      <a:pt x="15810" y="38572"/>
                    </a:lnTo>
                    <a:cubicBezTo>
                      <a:pt x="15810" y="38413"/>
                      <a:pt x="15681" y="38283"/>
                      <a:pt x="15521" y="38283"/>
                    </a:cubicBezTo>
                    <a:lnTo>
                      <a:pt x="578" y="38283"/>
                    </a:lnTo>
                    <a:lnTo>
                      <a:pt x="578" y="289"/>
                    </a:lnTo>
                    <a:cubicBezTo>
                      <a:pt x="578" y="129"/>
                      <a:pt x="448" y="0"/>
                      <a:pt x="2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98"/>
              <p:cNvSpPr/>
              <p:nvPr/>
            </p:nvSpPr>
            <p:spPr>
              <a:xfrm>
                <a:off x="661325" y="2312100"/>
                <a:ext cx="1803950" cy="66925"/>
              </a:xfrm>
              <a:custGeom>
                <a:rect b="b" l="l" r="r" t="t"/>
                <a:pathLst>
                  <a:path extrusionOk="0" h="2677" w="72158">
                    <a:moveTo>
                      <a:pt x="39265" y="0"/>
                    </a:moveTo>
                    <a:cubicBezTo>
                      <a:pt x="39106" y="0"/>
                      <a:pt x="38976" y="129"/>
                      <a:pt x="38976" y="290"/>
                    </a:cubicBezTo>
                    <a:lnTo>
                      <a:pt x="38976" y="2099"/>
                    </a:lnTo>
                    <a:lnTo>
                      <a:pt x="289" y="2099"/>
                    </a:lnTo>
                    <a:cubicBezTo>
                      <a:pt x="130" y="2099"/>
                      <a:pt x="1" y="2228"/>
                      <a:pt x="1" y="2388"/>
                    </a:cubicBezTo>
                    <a:cubicBezTo>
                      <a:pt x="1" y="2547"/>
                      <a:pt x="130" y="2676"/>
                      <a:pt x="289" y="2676"/>
                    </a:cubicBezTo>
                    <a:lnTo>
                      <a:pt x="39265" y="2676"/>
                    </a:lnTo>
                    <a:cubicBezTo>
                      <a:pt x="39424" y="2676"/>
                      <a:pt x="39554" y="2547"/>
                      <a:pt x="39554" y="2388"/>
                    </a:cubicBezTo>
                    <a:lnTo>
                      <a:pt x="39554" y="578"/>
                    </a:lnTo>
                    <a:lnTo>
                      <a:pt x="71869" y="578"/>
                    </a:lnTo>
                    <a:cubicBezTo>
                      <a:pt x="72028" y="578"/>
                      <a:pt x="72157" y="449"/>
                      <a:pt x="72157" y="290"/>
                    </a:cubicBezTo>
                    <a:cubicBezTo>
                      <a:pt x="72157" y="129"/>
                      <a:pt x="72028" y="0"/>
                      <a:pt x="71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98"/>
              <p:cNvSpPr/>
              <p:nvPr/>
            </p:nvSpPr>
            <p:spPr>
              <a:xfrm>
                <a:off x="738200" y="553225"/>
                <a:ext cx="534900" cy="695950"/>
              </a:xfrm>
              <a:custGeom>
                <a:rect b="b" l="l" r="r" t="t"/>
                <a:pathLst>
                  <a:path extrusionOk="0" h="27838" w="21396">
                    <a:moveTo>
                      <a:pt x="21106" y="0"/>
                    </a:moveTo>
                    <a:cubicBezTo>
                      <a:pt x="20947" y="0"/>
                      <a:pt x="20818" y="129"/>
                      <a:pt x="20818" y="289"/>
                    </a:cubicBezTo>
                    <a:lnTo>
                      <a:pt x="20818" y="6640"/>
                    </a:lnTo>
                    <a:lnTo>
                      <a:pt x="113" y="27344"/>
                    </a:lnTo>
                    <a:cubicBezTo>
                      <a:pt x="0" y="27458"/>
                      <a:pt x="0" y="27640"/>
                      <a:pt x="113" y="27753"/>
                    </a:cubicBezTo>
                    <a:cubicBezTo>
                      <a:pt x="169" y="27809"/>
                      <a:pt x="243" y="27837"/>
                      <a:pt x="316" y="27837"/>
                    </a:cubicBezTo>
                    <a:cubicBezTo>
                      <a:pt x="391" y="27837"/>
                      <a:pt x="464" y="27809"/>
                      <a:pt x="521" y="27753"/>
                    </a:cubicBezTo>
                    <a:lnTo>
                      <a:pt x="21311" y="6964"/>
                    </a:lnTo>
                    <a:cubicBezTo>
                      <a:pt x="21365" y="6909"/>
                      <a:pt x="21395" y="6836"/>
                      <a:pt x="21395" y="6759"/>
                    </a:cubicBezTo>
                    <a:lnTo>
                      <a:pt x="21395" y="289"/>
                    </a:lnTo>
                    <a:cubicBezTo>
                      <a:pt x="21395" y="129"/>
                      <a:pt x="21265" y="0"/>
                      <a:pt x="21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98"/>
              <p:cNvSpPr/>
              <p:nvPr/>
            </p:nvSpPr>
            <p:spPr>
              <a:xfrm>
                <a:off x="701000" y="1230075"/>
                <a:ext cx="62125" cy="62150"/>
              </a:xfrm>
              <a:custGeom>
                <a:rect b="b" l="l" r="r" t="t"/>
                <a:pathLst>
                  <a:path extrusionOk="0" h="2486" w="2485">
                    <a:moveTo>
                      <a:pt x="1242" y="578"/>
                    </a:moveTo>
                    <a:cubicBezTo>
                      <a:pt x="1608" y="578"/>
                      <a:pt x="1907" y="877"/>
                      <a:pt x="1907" y="1243"/>
                    </a:cubicBezTo>
                    <a:cubicBezTo>
                      <a:pt x="1907" y="1610"/>
                      <a:pt x="1608" y="1907"/>
                      <a:pt x="1242" y="1907"/>
                    </a:cubicBezTo>
                    <a:cubicBezTo>
                      <a:pt x="876" y="1907"/>
                      <a:pt x="578" y="1610"/>
                      <a:pt x="578" y="1243"/>
                    </a:cubicBezTo>
                    <a:cubicBezTo>
                      <a:pt x="578" y="877"/>
                      <a:pt x="876" y="578"/>
                      <a:pt x="1242" y="578"/>
                    </a:cubicBezTo>
                    <a:close/>
                    <a:moveTo>
                      <a:pt x="1242" y="1"/>
                    </a:moveTo>
                    <a:cubicBezTo>
                      <a:pt x="558" y="1"/>
                      <a:pt x="0" y="558"/>
                      <a:pt x="0" y="1243"/>
                    </a:cubicBezTo>
                    <a:cubicBezTo>
                      <a:pt x="0" y="1928"/>
                      <a:pt x="558" y="2486"/>
                      <a:pt x="1242" y="2486"/>
                    </a:cubicBezTo>
                    <a:cubicBezTo>
                      <a:pt x="1928" y="2486"/>
                      <a:pt x="2484" y="1928"/>
                      <a:pt x="2484" y="1243"/>
                    </a:cubicBezTo>
                    <a:cubicBezTo>
                      <a:pt x="2484" y="558"/>
                      <a:pt x="1928" y="1"/>
                      <a:pt x="1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98"/>
              <p:cNvSpPr/>
              <p:nvPr/>
            </p:nvSpPr>
            <p:spPr>
              <a:xfrm>
                <a:off x="683900" y="826550"/>
                <a:ext cx="62125" cy="62100"/>
              </a:xfrm>
              <a:custGeom>
                <a:rect b="b" l="l" r="r" t="t"/>
                <a:pathLst>
                  <a:path extrusionOk="0" h="2484" w="2485">
                    <a:moveTo>
                      <a:pt x="1242" y="578"/>
                    </a:moveTo>
                    <a:cubicBezTo>
                      <a:pt x="1609" y="578"/>
                      <a:pt x="1906" y="876"/>
                      <a:pt x="1906" y="1242"/>
                    </a:cubicBezTo>
                    <a:cubicBezTo>
                      <a:pt x="1906" y="1608"/>
                      <a:pt x="1609" y="1906"/>
                      <a:pt x="1242" y="1906"/>
                    </a:cubicBezTo>
                    <a:cubicBezTo>
                      <a:pt x="876" y="1906"/>
                      <a:pt x="578" y="1608"/>
                      <a:pt x="578" y="1242"/>
                    </a:cubicBezTo>
                    <a:cubicBezTo>
                      <a:pt x="578" y="876"/>
                      <a:pt x="876" y="578"/>
                      <a:pt x="1242" y="578"/>
                    </a:cubicBezTo>
                    <a:close/>
                    <a:moveTo>
                      <a:pt x="1242" y="0"/>
                    </a:moveTo>
                    <a:cubicBezTo>
                      <a:pt x="558" y="0"/>
                      <a:pt x="0" y="558"/>
                      <a:pt x="0" y="1242"/>
                    </a:cubicBezTo>
                    <a:cubicBezTo>
                      <a:pt x="0" y="1927"/>
                      <a:pt x="558" y="2484"/>
                      <a:pt x="1242" y="2484"/>
                    </a:cubicBezTo>
                    <a:cubicBezTo>
                      <a:pt x="1927" y="2484"/>
                      <a:pt x="2485" y="1927"/>
                      <a:pt x="2485" y="1242"/>
                    </a:cubicBezTo>
                    <a:cubicBezTo>
                      <a:pt x="2485" y="558"/>
                      <a:pt x="1927" y="0"/>
                      <a:pt x="1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3" name="Google Shape;2673;p98"/>
              <p:cNvSpPr/>
              <p:nvPr/>
            </p:nvSpPr>
            <p:spPr>
              <a:xfrm>
                <a:off x="579650" y="1580775"/>
                <a:ext cx="135800" cy="520925"/>
              </a:xfrm>
              <a:custGeom>
                <a:rect b="b" l="l" r="r" t="t"/>
                <a:pathLst>
                  <a:path extrusionOk="0" h="20837" w="5432">
                    <a:moveTo>
                      <a:pt x="5144" y="1"/>
                    </a:moveTo>
                    <a:cubicBezTo>
                      <a:pt x="4983" y="1"/>
                      <a:pt x="4854" y="131"/>
                      <a:pt x="4854" y="290"/>
                    </a:cubicBezTo>
                    <a:lnTo>
                      <a:pt x="4854" y="20259"/>
                    </a:lnTo>
                    <a:lnTo>
                      <a:pt x="290" y="20259"/>
                    </a:lnTo>
                    <a:cubicBezTo>
                      <a:pt x="131" y="20259"/>
                      <a:pt x="0" y="20388"/>
                      <a:pt x="0" y="20548"/>
                    </a:cubicBezTo>
                    <a:cubicBezTo>
                      <a:pt x="0" y="20707"/>
                      <a:pt x="131" y="20836"/>
                      <a:pt x="290" y="20836"/>
                    </a:cubicBezTo>
                    <a:lnTo>
                      <a:pt x="5144" y="20836"/>
                    </a:lnTo>
                    <a:cubicBezTo>
                      <a:pt x="5303" y="20836"/>
                      <a:pt x="5432" y="20707"/>
                      <a:pt x="5432" y="20548"/>
                    </a:cubicBezTo>
                    <a:lnTo>
                      <a:pt x="5432" y="290"/>
                    </a:lnTo>
                    <a:cubicBezTo>
                      <a:pt x="5432" y="131"/>
                      <a:pt x="5303" y="1"/>
                      <a:pt x="5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4" name="Google Shape;2674;p98"/>
              <p:cNvSpPr/>
              <p:nvPr/>
            </p:nvSpPr>
            <p:spPr>
              <a:xfrm>
                <a:off x="2371850" y="1267300"/>
                <a:ext cx="62125" cy="62150"/>
              </a:xfrm>
              <a:custGeom>
                <a:rect b="b" l="l" r="r" t="t"/>
                <a:pathLst>
                  <a:path extrusionOk="0" h="2486" w="2485">
                    <a:moveTo>
                      <a:pt x="1243" y="578"/>
                    </a:moveTo>
                    <a:cubicBezTo>
                      <a:pt x="1610" y="578"/>
                      <a:pt x="1908" y="877"/>
                      <a:pt x="1908" y="1243"/>
                    </a:cubicBezTo>
                    <a:cubicBezTo>
                      <a:pt x="1908" y="1609"/>
                      <a:pt x="1610" y="1907"/>
                      <a:pt x="1243" y="1907"/>
                    </a:cubicBezTo>
                    <a:cubicBezTo>
                      <a:pt x="876" y="1907"/>
                      <a:pt x="579" y="1609"/>
                      <a:pt x="579" y="1243"/>
                    </a:cubicBezTo>
                    <a:cubicBezTo>
                      <a:pt x="579" y="877"/>
                      <a:pt x="876" y="578"/>
                      <a:pt x="1243" y="578"/>
                    </a:cubicBezTo>
                    <a:close/>
                    <a:moveTo>
                      <a:pt x="1243" y="1"/>
                    </a:moveTo>
                    <a:cubicBezTo>
                      <a:pt x="558" y="1"/>
                      <a:pt x="1" y="558"/>
                      <a:pt x="1" y="1243"/>
                    </a:cubicBezTo>
                    <a:cubicBezTo>
                      <a:pt x="1" y="1928"/>
                      <a:pt x="558" y="2486"/>
                      <a:pt x="1243" y="2486"/>
                    </a:cubicBezTo>
                    <a:cubicBezTo>
                      <a:pt x="1928" y="2486"/>
                      <a:pt x="2484" y="1928"/>
                      <a:pt x="2484" y="1243"/>
                    </a:cubicBezTo>
                    <a:cubicBezTo>
                      <a:pt x="2484" y="558"/>
                      <a:pt x="1928" y="1"/>
                      <a:pt x="1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5" name="Google Shape;2675;p98"/>
              <p:cNvSpPr/>
              <p:nvPr/>
            </p:nvSpPr>
            <p:spPr>
              <a:xfrm>
                <a:off x="2118350" y="555275"/>
                <a:ext cx="291800" cy="719275"/>
              </a:xfrm>
              <a:custGeom>
                <a:rect b="b" l="l" r="r" t="t"/>
                <a:pathLst>
                  <a:path extrusionOk="0" h="28771" w="11672">
                    <a:moveTo>
                      <a:pt x="405" y="0"/>
                    </a:moveTo>
                    <a:lnTo>
                      <a:pt x="1" y="413"/>
                    </a:lnTo>
                    <a:lnTo>
                      <a:pt x="11094" y="11262"/>
                    </a:lnTo>
                    <a:lnTo>
                      <a:pt x="11094" y="28770"/>
                    </a:lnTo>
                    <a:lnTo>
                      <a:pt x="11672" y="28770"/>
                    </a:lnTo>
                    <a:lnTo>
                      <a:pt x="11672" y="11018"/>
                    </a:ln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6" name="Google Shape;2676;p98"/>
              <p:cNvSpPr/>
              <p:nvPr/>
            </p:nvSpPr>
            <p:spPr>
              <a:xfrm>
                <a:off x="2244025" y="1267300"/>
                <a:ext cx="62125" cy="62150"/>
              </a:xfrm>
              <a:custGeom>
                <a:rect b="b" l="l" r="r" t="t"/>
                <a:pathLst>
                  <a:path extrusionOk="0" h="2486" w="2485">
                    <a:moveTo>
                      <a:pt x="1242" y="578"/>
                    </a:moveTo>
                    <a:cubicBezTo>
                      <a:pt x="1609" y="578"/>
                      <a:pt x="1907" y="877"/>
                      <a:pt x="1907" y="1243"/>
                    </a:cubicBezTo>
                    <a:cubicBezTo>
                      <a:pt x="1907" y="1609"/>
                      <a:pt x="1609" y="1907"/>
                      <a:pt x="1242" y="1907"/>
                    </a:cubicBezTo>
                    <a:cubicBezTo>
                      <a:pt x="876" y="1907"/>
                      <a:pt x="578" y="1609"/>
                      <a:pt x="578" y="1243"/>
                    </a:cubicBezTo>
                    <a:cubicBezTo>
                      <a:pt x="578" y="877"/>
                      <a:pt x="876" y="578"/>
                      <a:pt x="1242" y="578"/>
                    </a:cubicBezTo>
                    <a:close/>
                    <a:moveTo>
                      <a:pt x="1242" y="1"/>
                    </a:moveTo>
                    <a:cubicBezTo>
                      <a:pt x="558" y="1"/>
                      <a:pt x="0" y="558"/>
                      <a:pt x="0" y="1243"/>
                    </a:cubicBezTo>
                    <a:cubicBezTo>
                      <a:pt x="0" y="1928"/>
                      <a:pt x="558" y="2486"/>
                      <a:pt x="1242" y="2486"/>
                    </a:cubicBezTo>
                    <a:cubicBezTo>
                      <a:pt x="1928" y="2486"/>
                      <a:pt x="2484" y="1928"/>
                      <a:pt x="2484" y="1243"/>
                    </a:cubicBezTo>
                    <a:cubicBezTo>
                      <a:pt x="2484" y="558"/>
                      <a:pt x="1928" y="1"/>
                      <a:pt x="1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98"/>
              <p:cNvSpPr/>
              <p:nvPr/>
            </p:nvSpPr>
            <p:spPr>
              <a:xfrm>
                <a:off x="1990500" y="555275"/>
                <a:ext cx="291825" cy="719275"/>
              </a:xfrm>
              <a:custGeom>
                <a:rect b="b" l="l" r="r" t="t"/>
                <a:pathLst>
                  <a:path extrusionOk="0" h="28771" w="11673">
                    <a:moveTo>
                      <a:pt x="405" y="0"/>
                    </a:moveTo>
                    <a:lnTo>
                      <a:pt x="1" y="413"/>
                    </a:lnTo>
                    <a:lnTo>
                      <a:pt x="11094" y="11262"/>
                    </a:lnTo>
                    <a:lnTo>
                      <a:pt x="11094" y="28770"/>
                    </a:lnTo>
                    <a:lnTo>
                      <a:pt x="11673" y="28770"/>
                    </a:lnTo>
                    <a:lnTo>
                      <a:pt x="11673" y="11018"/>
                    </a:ln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98"/>
              <p:cNvSpPr/>
              <p:nvPr/>
            </p:nvSpPr>
            <p:spPr>
              <a:xfrm>
                <a:off x="1258625" y="644100"/>
                <a:ext cx="453800" cy="14450"/>
              </a:xfrm>
              <a:custGeom>
                <a:rect b="b" l="l" r="r" t="t"/>
                <a:pathLst>
                  <a:path extrusionOk="0" h="578" w="18152">
                    <a:moveTo>
                      <a:pt x="289" y="0"/>
                    </a:moveTo>
                    <a:cubicBezTo>
                      <a:pt x="130" y="0"/>
                      <a:pt x="1" y="130"/>
                      <a:pt x="1" y="289"/>
                    </a:cubicBezTo>
                    <a:cubicBezTo>
                      <a:pt x="1" y="449"/>
                      <a:pt x="130" y="578"/>
                      <a:pt x="289" y="578"/>
                    </a:cubicBezTo>
                    <a:lnTo>
                      <a:pt x="17863" y="578"/>
                    </a:lnTo>
                    <a:cubicBezTo>
                      <a:pt x="18022" y="578"/>
                      <a:pt x="18151" y="449"/>
                      <a:pt x="18151" y="289"/>
                    </a:cubicBezTo>
                    <a:cubicBezTo>
                      <a:pt x="18151" y="130"/>
                      <a:pt x="18022" y="0"/>
                      <a:pt x="178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9" name="Google Shape;2679;p98"/>
              <p:cNvSpPr/>
              <p:nvPr/>
            </p:nvSpPr>
            <p:spPr>
              <a:xfrm>
                <a:off x="707725" y="764000"/>
                <a:ext cx="516325" cy="77000"/>
              </a:xfrm>
              <a:custGeom>
                <a:rect b="b" l="l" r="r" t="t"/>
                <a:pathLst>
                  <a:path extrusionOk="0" h="3080" w="20653">
                    <a:moveTo>
                      <a:pt x="289" y="1"/>
                    </a:moveTo>
                    <a:cubicBezTo>
                      <a:pt x="130" y="1"/>
                      <a:pt x="1" y="130"/>
                      <a:pt x="1" y="290"/>
                    </a:cubicBezTo>
                    <a:lnTo>
                      <a:pt x="1" y="2791"/>
                    </a:lnTo>
                    <a:cubicBezTo>
                      <a:pt x="1" y="2950"/>
                      <a:pt x="130" y="3080"/>
                      <a:pt x="289" y="3080"/>
                    </a:cubicBezTo>
                    <a:cubicBezTo>
                      <a:pt x="449" y="3080"/>
                      <a:pt x="578" y="2950"/>
                      <a:pt x="578" y="2791"/>
                    </a:cubicBezTo>
                    <a:lnTo>
                      <a:pt x="578" y="578"/>
                    </a:lnTo>
                    <a:lnTo>
                      <a:pt x="20364" y="578"/>
                    </a:lnTo>
                    <a:cubicBezTo>
                      <a:pt x="20523" y="578"/>
                      <a:pt x="20653" y="449"/>
                      <a:pt x="20653" y="290"/>
                    </a:cubicBezTo>
                    <a:cubicBezTo>
                      <a:pt x="20653" y="130"/>
                      <a:pt x="20523" y="1"/>
                      <a:pt x="20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0" name="Google Shape;2680;p98"/>
              <p:cNvSpPr/>
              <p:nvPr/>
            </p:nvSpPr>
            <p:spPr>
              <a:xfrm>
                <a:off x="793050" y="833750"/>
                <a:ext cx="1434700" cy="1434725"/>
              </a:xfrm>
              <a:custGeom>
                <a:rect b="b" l="l" r="r" t="t"/>
                <a:pathLst>
                  <a:path extrusionOk="0" h="57389" w="57388">
                    <a:moveTo>
                      <a:pt x="2958" y="0"/>
                    </a:moveTo>
                    <a:cubicBezTo>
                      <a:pt x="1325" y="0"/>
                      <a:pt x="1" y="1326"/>
                      <a:pt x="1" y="2959"/>
                    </a:cubicBezTo>
                    <a:lnTo>
                      <a:pt x="1" y="54429"/>
                    </a:lnTo>
                    <a:cubicBezTo>
                      <a:pt x="1" y="56063"/>
                      <a:pt x="1325" y="57388"/>
                      <a:pt x="2958" y="57388"/>
                    </a:cubicBezTo>
                    <a:lnTo>
                      <a:pt x="54430" y="57388"/>
                    </a:lnTo>
                    <a:cubicBezTo>
                      <a:pt x="56063" y="57388"/>
                      <a:pt x="57387" y="56063"/>
                      <a:pt x="57387" y="54429"/>
                    </a:cubicBezTo>
                    <a:lnTo>
                      <a:pt x="57387" y="2959"/>
                    </a:lnTo>
                    <a:cubicBezTo>
                      <a:pt x="57387" y="1326"/>
                      <a:pt x="56063" y="0"/>
                      <a:pt x="544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98"/>
              <p:cNvSpPr/>
              <p:nvPr/>
            </p:nvSpPr>
            <p:spPr>
              <a:xfrm>
                <a:off x="826625" y="800200"/>
                <a:ext cx="1434700" cy="1434700"/>
              </a:xfrm>
              <a:custGeom>
                <a:rect b="b" l="l" r="r" t="t"/>
                <a:pathLst>
                  <a:path extrusionOk="0" h="57388" w="57388">
                    <a:moveTo>
                      <a:pt x="2958" y="0"/>
                    </a:moveTo>
                    <a:cubicBezTo>
                      <a:pt x="1325" y="0"/>
                      <a:pt x="1" y="1324"/>
                      <a:pt x="1" y="2958"/>
                    </a:cubicBezTo>
                    <a:lnTo>
                      <a:pt x="1" y="54429"/>
                    </a:lnTo>
                    <a:cubicBezTo>
                      <a:pt x="1" y="56062"/>
                      <a:pt x="1325" y="57387"/>
                      <a:pt x="2958" y="57387"/>
                    </a:cubicBezTo>
                    <a:lnTo>
                      <a:pt x="54430" y="57387"/>
                    </a:lnTo>
                    <a:cubicBezTo>
                      <a:pt x="56063" y="57387"/>
                      <a:pt x="57387" y="56062"/>
                      <a:pt x="57387" y="54429"/>
                    </a:cubicBezTo>
                    <a:lnTo>
                      <a:pt x="57387" y="2958"/>
                    </a:lnTo>
                    <a:cubicBezTo>
                      <a:pt x="57387" y="1324"/>
                      <a:pt x="56063" y="0"/>
                      <a:pt x="544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98"/>
              <p:cNvSpPr/>
              <p:nvPr/>
            </p:nvSpPr>
            <p:spPr>
              <a:xfrm>
                <a:off x="886550" y="860125"/>
                <a:ext cx="1314850" cy="1314825"/>
              </a:xfrm>
              <a:custGeom>
                <a:rect b="b" l="l" r="r" t="t"/>
                <a:pathLst>
                  <a:path extrusionOk="0" h="52593" w="52594">
                    <a:moveTo>
                      <a:pt x="51908" y="684"/>
                    </a:moveTo>
                    <a:lnTo>
                      <a:pt x="51908" y="51907"/>
                    </a:lnTo>
                    <a:lnTo>
                      <a:pt x="686" y="51907"/>
                    </a:lnTo>
                    <a:lnTo>
                      <a:pt x="686" y="684"/>
                    </a:lnTo>
                    <a:close/>
                    <a:moveTo>
                      <a:pt x="561" y="0"/>
                    </a:moveTo>
                    <a:cubicBezTo>
                      <a:pt x="252" y="0"/>
                      <a:pt x="1" y="252"/>
                      <a:pt x="1" y="561"/>
                    </a:cubicBezTo>
                    <a:lnTo>
                      <a:pt x="1" y="52032"/>
                    </a:lnTo>
                    <a:cubicBezTo>
                      <a:pt x="1" y="52341"/>
                      <a:pt x="252" y="52592"/>
                      <a:pt x="561" y="52592"/>
                    </a:cubicBezTo>
                    <a:lnTo>
                      <a:pt x="52033" y="52592"/>
                    </a:lnTo>
                    <a:cubicBezTo>
                      <a:pt x="52341" y="52592"/>
                      <a:pt x="52593" y="52341"/>
                      <a:pt x="52593" y="52032"/>
                    </a:cubicBezTo>
                    <a:lnTo>
                      <a:pt x="52593" y="561"/>
                    </a:lnTo>
                    <a:cubicBezTo>
                      <a:pt x="52593" y="252"/>
                      <a:pt x="52341" y="0"/>
                      <a:pt x="520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3" name="Google Shape;2683;p98"/>
              <p:cNvSpPr/>
              <p:nvPr/>
            </p:nvSpPr>
            <p:spPr>
              <a:xfrm>
                <a:off x="1084000" y="1433725"/>
                <a:ext cx="919950" cy="56450"/>
              </a:xfrm>
              <a:custGeom>
                <a:rect b="b" l="l" r="r" t="t"/>
                <a:pathLst>
                  <a:path extrusionOk="0" h="2258" w="36798">
                    <a:moveTo>
                      <a:pt x="1" y="0"/>
                    </a:moveTo>
                    <a:lnTo>
                      <a:pt x="1" y="2257"/>
                    </a:lnTo>
                    <a:lnTo>
                      <a:pt x="36797" y="2257"/>
                    </a:lnTo>
                    <a:lnTo>
                      <a:pt x="367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4" name="Google Shape;2684;p98"/>
              <p:cNvSpPr/>
              <p:nvPr/>
            </p:nvSpPr>
            <p:spPr>
              <a:xfrm>
                <a:off x="1084000" y="1779150"/>
                <a:ext cx="919950" cy="56425"/>
              </a:xfrm>
              <a:custGeom>
                <a:rect b="b" l="l" r="r" t="t"/>
                <a:pathLst>
                  <a:path extrusionOk="0" h="2257" w="36798">
                    <a:moveTo>
                      <a:pt x="1" y="1"/>
                    </a:moveTo>
                    <a:lnTo>
                      <a:pt x="1" y="2256"/>
                    </a:lnTo>
                    <a:lnTo>
                      <a:pt x="36797" y="2256"/>
                    </a:lnTo>
                    <a:lnTo>
                      <a:pt x="367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98"/>
              <p:cNvSpPr/>
              <p:nvPr/>
            </p:nvSpPr>
            <p:spPr>
              <a:xfrm>
                <a:off x="331300" y="1002775"/>
                <a:ext cx="208975" cy="83900"/>
              </a:xfrm>
              <a:custGeom>
                <a:rect b="b" l="l" r="r" t="t"/>
                <a:pathLst>
                  <a:path extrusionOk="0" h="3356" w="8359">
                    <a:moveTo>
                      <a:pt x="1678" y="0"/>
                    </a:moveTo>
                    <a:cubicBezTo>
                      <a:pt x="752" y="0"/>
                      <a:pt x="1" y="752"/>
                      <a:pt x="1" y="1677"/>
                    </a:cubicBezTo>
                    <a:lnTo>
                      <a:pt x="1" y="1679"/>
                    </a:lnTo>
                    <a:cubicBezTo>
                      <a:pt x="1" y="2604"/>
                      <a:pt x="752" y="3355"/>
                      <a:pt x="1678" y="3355"/>
                    </a:cubicBezTo>
                    <a:lnTo>
                      <a:pt x="8359" y="3355"/>
                    </a:lnTo>
                    <a:lnTo>
                      <a:pt x="83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98"/>
              <p:cNvSpPr/>
              <p:nvPr/>
            </p:nvSpPr>
            <p:spPr>
              <a:xfrm>
                <a:off x="509025" y="1073975"/>
                <a:ext cx="31250" cy="12700"/>
              </a:xfrm>
              <a:custGeom>
                <a:rect b="b" l="l" r="r" t="t"/>
                <a:pathLst>
                  <a:path extrusionOk="0" h="508" w="1250">
                    <a:moveTo>
                      <a:pt x="1250" y="507"/>
                    </a:moveTo>
                    <a:lnTo>
                      <a:pt x="0" y="507"/>
                    </a:lnTo>
                    <a:lnTo>
                      <a:pt x="1250" y="507"/>
                    </a:lnTo>
                    <a:lnTo>
                      <a:pt x="1250" y="0"/>
                    </a:lnTo>
                    <a:lnTo>
                      <a:pt x="1250" y="0"/>
                    </a:lnTo>
                    <a:lnTo>
                      <a:pt x="1250" y="507"/>
                    </a:lnTo>
                    <a:close/>
                  </a:path>
                </a:pathLst>
              </a:custGeom>
              <a:solidFill>
                <a:srgbClr val="5D78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7" name="Google Shape;2687;p98"/>
              <p:cNvSpPr/>
              <p:nvPr/>
            </p:nvSpPr>
            <p:spPr>
              <a:xfrm>
                <a:off x="331300" y="1004550"/>
                <a:ext cx="208975" cy="82125"/>
              </a:xfrm>
              <a:custGeom>
                <a:rect b="b" l="l" r="r" t="t"/>
                <a:pathLst>
                  <a:path extrusionOk="0" h="3285" w="8359">
                    <a:moveTo>
                      <a:pt x="1195" y="1"/>
                    </a:moveTo>
                    <a:lnTo>
                      <a:pt x="1195" y="1"/>
                    </a:lnTo>
                    <a:cubicBezTo>
                      <a:pt x="510" y="205"/>
                      <a:pt x="9" y="839"/>
                      <a:pt x="1" y="1589"/>
                    </a:cubicBezTo>
                    <a:lnTo>
                      <a:pt x="1" y="1591"/>
                    </a:lnTo>
                    <a:lnTo>
                      <a:pt x="1" y="1598"/>
                    </a:lnTo>
                    <a:lnTo>
                      <a:pt x="1" y="1604"/>
                    </a:lnTo>
                    <a:lnTo>
                      <a:pt x="1" y="1608"/>
                    </a:lnTo>
                    <a:cubicBezTo>
                      <a:pt x="1" y="2046"/>
                      <a:pt x="169" y="2445"/>
                      <a:pt x="445" y="2745"/>
                    </a:cubicBezTo>
                    <a:cubicBezTo>
                      <a:pt x="752" y="3076"/>
                      <a:pt x="1190" y="3284"/>
                      <a:pt x="1678" y="3284"/>
                    </a:cubicBezTo>
                    <a:lnTo>
                      <a:pt x="8359" y="3284"/>
                    </a:lnTo>
                    <a:lnTo>
                      <a:pt x="8359" y="2777"/>
                    </a:lnTo>
                    <a:lnTo>
                      <a:pt x="2460" y="2777"/>
                    </a:lnTo>
                    <a:cubicBezTo>
                      <a:pt x="1996" y="2777"/>
                      <a:pt x="1578" y="2590"/>
                      <a:pt x="1275" y="2286"/>
                    </a:cubicBezTo>
                    <a:cubicBezTo>
                      <a:pt x="971" y="1983"/>
                      <a:pt x="783" y="1563"/>
                      <a:pt x="783" y="1101"/>
                    </a:cubicBezTo>
                    <a:cubicBezTo>
                      <a:pt x="783" y="679"/>
                      <a:pt x="938" y="296"/>
                      <a:pt x="1195" y="1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8" name="Google Shape;2688;p98"/>
              <p:cNvSpPr/>
              <p:nvPr/>
            </p:nvSpPr>
            <p:spPr>
              <a:xfrm>
                <a:off x="331300" y="1239175"/>
                <a:ext cx="208975" cy="83900"/>
              </a:xfrm>
              <a:custGeom>
                <a:rect b="b" l="l" r="r" t="t"/>
                <a:pathLst>
                  <a:path extrusionOk="0" h="3356" w="8359">
                    <a:moveTo>
                      <a:pt x="1678" y="1"/>
                    </a:moveTo>
                    <a:cubicBezTo>
                      <a:pt x="752" y="1"/>
                      <a:pt x="1" y="752"/>
                      <a:pt x="1" y="1679"/>
                    </a:cubicBezTo>
                    <a:cubicBezTo>
                      <a:pt x="1" y="2605"/>
                      <a:pt x="752" y="3356"/>
                      <a:pt x="1678" y="3356"/>
                    </a:cubicBezTo>
                    <a:lnTo>
                      <a:pt x="8359" y="3356"/>
                    </a:lnTo>
                    <a:lnTo>
                      <a:pt x="83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98"/>
              <p:cNvSpPr/>
              <p:nvPr/>
            </p:nvSpPr>
            <p:spPr>
              <a:xfrm>
                <a:off x="509025" y="1310375"/>
                <a:ext cx="31250" cy="12700"/>
              </a:xfrm>
              <a:custGeom>
                <a:rect b="b" l="l" r="r" t="t"/>
                <a:pathLst>
                  <a:path extrusionOk="0" h="508" w="1250">
                    <a:moveTo>
                      <a:pt x="1250" y="508"/>
                    </a:moveTo>
                    <a:lnTo>
                      <a:pt x="0" y="508"/>
                    </a:lnTo>
                    <a:lnTo>
                      <a:pt x="1250" y="508"/>
                    </a:lnTo>
                    <a:lnTo>
                      <a:pt x="1250" y="0"/>
                    </a:lnTo>
                    <a:lnTo>
                      <a:pt x="1250" y="0"/>
                    </a:lnTo>
                    <a:lnTo>
                      <a:pt x="1250" y="508"/>
                    </a:lnTo>
                    <a:close/>
                  </a:path>
                </a:pathLst>
              </a:custGeom>
              <a:solidFill>
                <a:srgbClr val="5D78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0" name="Google Shape;2690;p98"/>
              <p:cNvSpPr/>
              <p:nvPr/>
            </p:nvSpPr>
            <p:spPr>
              <a:xfrm>
                <a:off x="331300" y="1240975"/>
                <a:ext cx="208975" cy="82100"/>
              </a:xfrm>
              <a:custGeom>
                <a:rect b="b" l="l" r="r" t="t"/>
                <a:pathLst>
                  <a:path extrusionOk="0" h="3284" w="8359">
                    <a:moveTo>
                      <a:pt x="1195" y="0"/>
                    </a:moveTo>
                    <a:lnTo>
                      <a:pt x="1195" y="0"/>
                    </a:lnTo>
                    <a:cubicBezTo>
                      <a:pt x="516" y="203"/>
                      <a:pt x="16" y="827"/>
                      <a:pt x="1" y="1570"/>
                    </a:cubicBezTo>
                    <a:lnTo>
                      <a:pt x="1" y="1571"/>
                    </a:lnTo>
                    <a:lnTo>
                      <a:pt x="1" y="1578"/>
                    </a:lnTo>
                    <a:lnTo>
                      <a:pt x="1" y="1581"/>
                    </a:lnTo>
                    <a:lnTo>
                      <a:pt x="1" y="1587"/>
                    </a:lnTo>
                    <a:lnTo>
                      <a:pt x="1" y="1592"/>
                    </a:lnTo>
                    <a:lnTo>
                      <a:pt x="1" y="1597"/>
                    </a:lnTo>
                    <a:lnTo>
                      <a:pt x="1" y="1606"/>
                    </a:lnTo>
                    <a:lnTo>
                      <a:pt x="1" y="1607"/>
                    </a:lnTo>
                    <a:cubicBezTo>
                      <a:pt x="1" y="2045"/>
                      <a:pt x="169" y="2445"/>
                      <a:pt x="445" y="2743"/>
                    </a:cubicBezTo>
                    <a:cubicBezTo>
                      <a:pt x="752" y="3076"/>
                      <a:pt x="1190" y="3284"/>
                      <a:pt x="1678" y="3284"/>
                    </a:cubicBezTo>
                    <a:lnTo>
                      <a:pt x="8359" y="3284"/>
                    </a:lnTo>
                    <a:lnTo>
                      <a:pt x="8359" y="2776"/>
                    </a:lnTo>
                    <a:lnTo>
                      <a:pt x="2460" y="2776"/>
                    </a:lnTo>
                    <a:cubicBezTo>
                      <a:pt x="1996" y="2776"/>
                      <a:pt x="1578" y="2588"/>
                      <a:pt x="1275" y="2286"/>
                    </a:cubicBezTo>
                    <a:cubicBezTo>
                      <a:pt x="971" y="1982"/>
                      <a:pt x="783" y="1562"/>
                      <a:pt x="783" y="1099"/>
                    </a:cubicBezTo>
                    <a:cubicBezTo>
                      <a:pt x="783" y="679"/>
                      <a:pt x="938" y="294"/>
                      <a:pt x="1195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1" name="Google Shape;2691;p98"/>
              <p:cNvSpPr/>
              <p:nvPr/>
            </p:nvSpPr>
            <p:spPr>
              <a:xfrm>
                <a:off x="331300" y="1475600"/>
                <a:ext cx="208975" cy="83875"/>
              </a:xfrm>
              <a:custGeom>
                <a:rect b="b" l="l" r="r" t="t"/>
                <a:pathLst>
                  <a:path extrusionOk="0" h="3355" w="8359">
                    <a:moveTo>
                      <a:pt x="1678" y="0"/>
                    </a:moveTo>
                    <a:cubicBezTo>
                      <a:pt x="752" y="0"/>
                      <a:pt x="1" y="751"/>
                      <a:pt x="1" y="1677"/>
                    </a:cubicBezTo>
                    <a:cubicBezTo>
                      <a:pt x="1" y="2604"/>
                      <a:pt x="752" y="3354"/>
                      <a:pt x="1678" y="3354"/>
                    </a:cubicBezTo>
                    <a:lnTo>
                      <a:pt x="8359" y="3354"/>
                    </a:lnTo>
                    <a:lnTo>
                      <a:pt x="83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2" name="Google Shape;2692;p98"/>
              <p:cNvSpPr/>
              <p:nvPr/>
            </p:nvSpPr>
            <p:spPr>
              <a:xfrm>
                <a:off x="509025" y="1546775"/>
                <a:ext cx="31250" cy="12700"/>
              </a:xfrm>
              <a:custGeom>
                <a:rect b="b" l="l" r="r" t="t"/>
                <a:pathLst>
                  <a:path extrusionOk="0" h="508" w="1250">
                    <a:moveTo>
                      <a:pt x="1250" y="507"/>
                    </a:moveTo>
                    <a:lnTo>
                      <a:pt x="0" y="507"/>
                    </a:lnTo>
                    <a:lnTo>
                      <a:pt x="1250" y="507"/>
                    </a:lnTo>
                    <a:lnTo>
                      <a:pt x="1250" y="1"/>
                    </a:lnTo>
                    <a:lnTo>
                      <a:pt x="1250" y="1"/>
                    </a:lnTo>
                    <a:lnTo>
                      <a:pt x="1250" y="507"/>
                    </a:lnTo>
                    <a:close/>
                  </a:path>
                </a:pathLst>
              </a:custGeom>
              <a:solidFill>
                <a:srgbClr val="5D78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3" name="Google Shape;2693;p98"/>
              <p:cNvSpPr/>
              <p:nvPr/>
            </p:nvSpPr>
            <p:spPr>
              <a:xfrm>
                <a:off x="331300" y="1477350"/>
                <a:ext cx="208975" cy="82125"/>
              </a:xfrm>
              <a:custGeom>
                <a:rect b="b" l="l" r="r" t="t"/>
                <a:pathLst>
                  <a:path extrusionOk="0" h="3285" w="8359">
                    <a:moveTo>
                      <a:pt x="1195" y="0"/>
                    </a:moveTo>
                    <a:cubicBezTo>
                      <a:pt x="514" y="205"/>
                      <a:pt x="13" y="833"/>
                      <a:pt x="1" y="1579"/>
                    </a:cubicBezTo>
                    <a:lnTo>
                      <a:pt x="1" y="1582"/>
                    </a:lnTo>
                    <a:lnTo>
                      <a:pt x="1" y="1588"/>
                    </a:lnTo>
                    <a:lnTo>
                      <a:pt x="1" y="1593"/>
                    </a:lnTo>
                    <a:lnTo>
                      <a:pt x="1" y="1598"/>
                    </a:lnTo>
                    <a:lnTo>
                      <a:pt x="1" y="1606"/>
                    </a:lnTo>
                    <a:lnTo>
                      <a:pt x="1" y="1607"/>
                    </a:lnTo>
                    <a:cubicBezTo>
                      <a:pt x="1" y="2046"/>
                      <a:pt x="169" y="2445"/>
                      <a:pt x="445" y="2744"/>
                    </a:cubicBezTo>
                    <a:cubicBezTo>
                      <a:pt x="752" y="3076"/>
                      <a:pt x="1190" y="3284"/>
                      <a:pt x="1678" y="3284"/>
                    </a:cubicBezTo>
                    <a:lnTo>
                      <a:pt x="8359" y="3284"/>
                    </a:lnTo>
                    <a:lnTo>
                      <a:pt x="8359" y="2778"/>
                    </a:lnTo>
                    <a:lnTo>
                      <a:pt x="2460" y="2778"/>
                    </a:lnTo>
                    <a:cubicBezTo>
                      <a:pt x="1996" y="2778"/>
                      <a:pt x="1578" y="2590"/>
                      <a:pt x="1275" y="2287"/>
                    </a:cubicBezTo>
                    <a:cubicBezTo>
                      <a:pt x="971" y="1983"/>
                      <a:pt x="783" y="1564"/>
                      <a:pt x="783" y="1101"/>
                    </a:cubicBezTo>
                    <a:cubicBezTo>
                      <a:pt x="783" y="680"/>
                      <a:pt x="938" y="295"/>
                      <a:pt x="1195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4" name="Google Shape;2694;p98"/>
              <p:cNvSpPr/>
              <p:nvPr/>
            </p:nvSpPr>
            <p:spPr>
              <a:xfrm>
                <a:off x="331300" y="1712000"/>
                <a:ext cx="208975" cy="83875"/>
              </a:xfrm>
              <a:custGeom>
                <a:rect b="b" l="l" r="r" t="t"/>
                <a:pathLst>
                  <a:path extrusionOk="0" h="3355" w="8359">
                    <a:moveTo>
                      <a:pt x="1678" y="1"/>
                    </a:moveTo>
                    <a:cubicBezTo>
                      <a:pt x="752" y="1"/>
                      <a:pt x="1" y="751"/>
                      <a:pt x="1" y="1677"/>
                    </a:cubicBezTo>
                    <a:cubicBezTo>
                      <a:pt x="1" y="2603"/>
                      <a:pt x="752" y="3354"/>
                      <a:pt x="1678" y="3354"/>
                    </a:cubicBezTo>
                    <a:lnTo>
                      <a:pt x="8359" y="3354"/>
                    </a:lnTo>
                    <a:lnTo>
                      <a:pt x="83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5" name="Google Shape;2695;p98"/>
              <p:cNvSpPr/>
              <p:nvPr/>
            </p:nvSpPr>
            <p:spPr>
              <a:xfrm>
                <a:off x="509025" y="1783175"/>
                <a:ext cx="31250" cy="12700"/>
              </a:xfrm>
              <a:custGeom>
                <a:rect b="b" l="l" r="r" t="t"/>
                <a:pathLst>
                  <a:path extrusionOk="0" h="508" w="1250">
                    <a:moveTo>
                      <a:pt x="1250" y="507"/>
                    </a:moveTo>
                    <a:lnTo>
                      <a:pt x="0" y="507"/>
                    </a:lnTo>
                    <a:lnTo>
                      <a:pt x="1250" y="507"/>
                    </a:lnTo>
                    <a:lnTo>
                      <a:pt x="1250" y="0"/>
                    </a:lnTo>
                    <a:lnTo>
                      <a:pt x="1250" y="0"/>
                    </a:lnTo>
                    <a:lnTo>
                      <a:pt x="1250" y="507"/>
                    </a:lnTo>
                    <a:close/>
                  </a:path>
                </a:pathLst>
              </a:custGeom>
              <a:solidFill>
                <a:srgbClr val="5D78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6" name="Google Shape;2696;p98"/>
              <p:cNvSpPr/>
              <p:nvPr/>
            </p:nvSpPr>
            <p:spPr>
              <a:xfrm>
                <a:off x="331300" y="1713750"/>
                <a:ext cx="208975" cy="82125"/>
              </a:xfrm>
              <a:custGeom>
                <a:rect b="b" l="l" r="r" t="t"/>
                <a:pathLst>
                  <a:path extrusionOk="0" h="3285" w="8359">
                    <a:moveTo>
                      <a:pt x="1195" y="1"/>
                    </a:moveTo>
                    <a:cubicBezTo>
                      <a:pt x="514" y="205"/>
                      <a:pt x="13" y="833"/>
                      <a:pt x="1" y="1580"/>
                    </a:cubicBezTo>
                    <a:lnTo>
                      <a:pt x="1" y="1582"/>
                    </a:lnTo>
                    <a:lnTo>
                      <a:pt x="1" y="1589"/>
                    </a:lnTo>
                    <a:lnTo>
                      <a:pt x="1" y="1592"/>
                    </a:lnTo>
                    <a:lnTo>
                      <a:pt x="1" y="1599"/>
                    </a:lnTo>
                    <a:lnTo>
                      <a:pt x="1" y="1605"/>
                    </a:lnTo>
                    <a:lnTo>
                      <a:pt x="1" y="1607"/>
                    </a:lnTo>
                    <a:cubicBezTo>
                      <a:pt x="1" y="2046"/>
                      <a:pt x="169" y="2445"/>
                      <a:pt x="445" y="2745"/>
                    </a:cubicBezTo>
                    <a:cubicBezTo>
                      <a:pt x="752" y="3076"/>
                      <a:pt x="1190" y="3284"/>
                      <a:pt x="1678" y="3284"/>
                    </a:cubicBezTo>
                    <a:lnTo>
                      <a:pt x="8359" y="3284"/>
                    </a:lnTo>
                    <a:lnTo>
                      <a:pt x="8359" y="2777"/>
                    </a:lnTo>
                    <a:lnTo>
                      <a:pt x="2460" y="2777"/>
                    </a:lnTo>
                    <a:cubicBezTo>
                      <a:pt x="1996" y="2777"/>
                      <a:pt x="1578" y="2590"/>
                      <a:pt x="1275" y="2286"/>
                    </a:cubicBezTo>
                    <a:cubicBezTo>
                      <a:pt x="971" y="1984"/>
                      <a:pt x="783" y="1564"/>
                      <a:pt x="783" y="1101"/>
                    </a:cubicBezTo>
                    <a:cubicBezTo>
                      <a:pt x="783" y="681"/>
                      <a:pt x="938" y="296"/>
                      <a:pt x="1195" y="1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98"/>
              <p:cNvSpPr/>
              <p:nvPr/>
            </p:nvSpPr>
            <p:spPr>
              <a:xfrm>
                <a:off x="331300" y="1948375"/>
                <a:ext cx="208975" cy="83900"/>
              </a:xfrm>
              <a:custGeom>
                <a:rect b="b" l="l" r="r" t="t"/>
                <a:pathLst>
                  <a:path extrusionOk="0" h="3356" w="8359">
                    <a:moveTo>
                      <a:pt x="1678" y="1"/>
                    </a:moveTo>
                    <a:cubicBezTo>
                      <a:pt x="752" y="1"/>
                      <a:pt x="1" y="752"/>
                      <a:pt x="1" y="1679"/>
                    </a:cubicBezTo>
                    <a:cubicBezTo>
                      <a:pt x="1" y="2605"/>
                      <a:pt x="752" y="3356"/>
                      <a:pt x="1678" y="3356"/>
                    </a:cubicBezTo>
                    <a:lnTo>
                      <a:pt x="8359" y="3356"/>
                    </a:lnTo>
                    <a:lnTo>
                      <a:pt x="83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8" name="Google Shape;2698;p98"/>
              <p:cNvSpPr/>
              <p:nvPr/>
            </p:nvSpPr>
            <p:spPr>
              <a:xfrm>
                <a:off x="509025" y="2019600"/>
                <a:ext cx="31250" cy="12675"/>
              </a:xfrm>
              <a:custGeom>
                <a:rect b="b" l="l" r="r" t="t"/>
                <a:pathLst>
                  <a:path extrusionOk="0" h="507" w="1250">
                    <a:moveTo>
                      <a:pt x="1250" y="507"/>
                    </a:moveTo>
                    <a:lnTo>
                      <a:pt x="0" y="507"/>
                    </a:lnTo>
                    <a:lnTo>
                      <a:pt x="1250" y="507"/>
                    </a:lnTo>
                    <a:lnTo>
                      <a:pt x="1250" y="0"/>
                    </a:lnTo>
                    <a:lnTo>
                      <a:pt x="1250" y="0"/>
                    </a:lnTo>
                    <a:lnTo>
                      <a:pt x="1250" y="507"/>
                    </a:lnTo>
                    <a:close/>
                  </a:path>
                </a:pathLst>
              </a:custGeom>
              <a:solidFill>
                <a:srgbClr val="5D78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9" name="Google Shape;2699;p98"/>
              <p:cNvSpPr/>
              <p:nvPr/>
            </p:nvSpPr>
            <p:spPr>
              <a:xfrm>
                <a:off x="331300" y="1950175"/>
                <a:ext cx="208975" cy="82100"/>
              </a:xfrm>
              <a:custGeom>
                <a:rect b="b" l="l" r="r" t="t"/>
                <a:pathLst>
                  <a:path extrusionOk="0" h="3284" w="8359">
                    <a:moveTo>
                      <a:pt x="1195" y="0"/>
                    </a:moveTo>
                    <a:cubicBezTo>
                      <a:pt x="516" y="204"/>
                      <a:pt x="16" y="828"/>
                      <a:pt x="1" y="1570"/>
                    </a:cubicBezTo>
                    <a:lnTo>
                      <a:pt x="1" y="1572"/>
                    </a:lnTo>
                    <a:lnTo>
                      <a:pt x="1" y="1579"/>
                    </a:lnTo>
                    <a:lnTo>
                      <a:pt x="1" y="1582"/>
                    </a:lnTo>
                    <a:lnTo>
                      <a:pt x="1" y="1588"/>
                    </a:lnTo>
                    <a:lnTo>
                      <a:pt x="1" y="1592"/>
                    </a:lnTo>
                    <a:lnTo>
                      <a:pt x="1" y="1597"/>
                    </a:lnTo>
                    <a:lnTo>
                      <a:pt x="1" y="1606"/>
                    </a:lnTo>
                    <a:lnTo>
                      <a:pt x="1" y="1607"/>
                    </a:lnTo>
                    <a:cubicBezTo>
                      <a:pt x="1" y="2533"/>
                      <a:pt x="752" y="3284"/>
                      <a:pt x="1678" y="3284"/>
                    </a:cubicBezTo>
                    <a:lnTo>
                      <a:pt x="8359" y="3284"/>
                    </a:lnTo>
                    <a:lnTo>
                      <a:pt x="8359" y="2777"/>
                    </a:lnTo>
                    <a:lnTo>
                      <a:pt x="2460" y="2777"/>
                    </a:lnTo>
                    <a:cubicBezTo>
                      <a:pt x="1996" y="2777"/>
                      <a:pt x="1578" y="2588"/>
                      <a:pt x="1275" y="2287"/>
                    </a:cubicBezTo>
                    <a:cubicBezTo>
                      <a:pt x="971" y="1982"/>
                      <a:pt x="783" y="1562"/>
                      <a:pt x="783" y="1099"/>
                    </a:cubicBezTo>
                    <a:cubicBezTo>
                      <a:pt x="783" y="679"/>
                      <a:pt x="938" y="295"/>
                      <a:pt x="1195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98"/>
              <p:cNvSpPr/>
              <p:nvPr/>
            </p:nvSpPr>
            <p:spPr>
              <a:xfrm>
                <a:off x="2535700" y="1002775"/>
                <a:ext cx="208950" cy="83900"/>
              </a:xfrm>
              <a:custGeom>
                <a:rect b="b" l="l" r="r" t="t"/>
                <a:pathLst>
                  <a:path extrusionOk="0" h="3356" w="8358">
                    <a:moveTo>
                      <a:pt x="1" y="0"/>
                    </a:moveTo>
                    <a:lnTo>
                      <a:pt x="1" y="3355"/>
                    </a:lnTo>
                    <a:lnTo>
                      <a:pt x="6681" y="3355"/>
                    </a:lnTo>
                    <a:cubicBezTo>
                      <a:pt x="7607" y="3355"/>
                      <a:pt x="8358" y="2604"/>
                      <a:pt x="8358" y="1679"/>
                    </a:cubicBezTo>
                    <a:lnTo>
                      <a:pt x="8358" y="1677"/>
                    </a:lnTo>
                    <a:cubicBezTo>
                      <a:pt x="8358" y="752"/>
                      <a:pt x="7607" y="0"/>
                      <a:pt x="66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1" name="Google Shape;2701;p98"/>
              <p:cNvSpPr/>
              <p:nvPr/>
            </p:nvSpPr>
            <p:spPr>
              <a:xfrm>
                <a:off x="2535675" y="1073975"/>
                <a:ext cx="50" cy="12700"/>
              </a:xfrm>
              <a:custGeom>
                <a:rect b="b" l="l" r="r" t="t"/>
                <a:pathLst>
                  <a:path extrusionOk="0" h="508" w="2">
                    <a:moveTo>
                      <a:pt x="1" y="0"/>
                    </a:moveTo>
                    <a:lnTo>
                      <a:pt x="1" y="507"/>
                    </a:lnTo>
                    <a:lnTo>
                      <a:pt x="2" y="507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2" name="Google Shape;2702;p98"/>
              <p:cNvSpPr/>
              <p:nvPr/>
            </p:nvSpPr>
            <p:spPr>
              <a:xfrm>
                <a:off x="2715525" y="1044900"/>
                <a:ext cx="29125" cy="39775"/>
              </a:xfrm>
              <a:custGeom>
                <a:rect b="b" l="l" r="r" t="t"/>
                <a:pathLst>
                  <a:path extrusionOk="0" h="1591" w="1165">
                    <a:moveTo>
                      <a:pt x="1165" y="1"/>
                    </a:moveTo>
                    <a:cubicBezTo>
                      <a:pt x="1164" y="195"/>
                      <a:pt x="1130" y="381"/>
                      <a:pt x="1069" y="554"/>
                    </a:cubicBezTo>
                    <a:lnTo>
                      <a:pt x="1069" y="554"/>
                    </a:lnTo>
                    <a:cubicBezTo>
                      <a:pt x="1130" y="381"/>
                      <a:pt x="1164" y="195"/>
                      <a:pt x="1165" y="1"/>
                    </a:cubicBezTo>
                    <a:close/>
                    <a:moveTo>
                      <a:pt x="1069" y="554"/>
                    </a:moveTo>
                    <a:lnTo>
                      <a:pt x="1069" y="554"/>
                    </a:lnTo>
                    <a:cubicBezTo>
                      <a:pt x="895" y="1045"/>
                      <a:pt x="498" y="1430"/>
                      <a:pt x="1" y="1590"/>
                    </a:cubicBezTo>
                    <a:cubicBezTo>
                      <a:pt x="258" y="1508"/>
                      <a:pt x="487" y="1366"/>
                      <a:pt x="674" y="1180"/>
                    </a:cubicBezTo>
                    <a:cubicBezTo>
                      <a:pt x="848" y="1005"/>
                      <a:pt x="984" y="792"/>
                      <a:pt x="1069" y="554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98"/>
              <p:cNvSpPr/>
              <p:nvPr/>
            </p:nvSpPr>
            <p:spPr>
              <a:xfrm>
                <a:off x="2703250" y="1084650"/>
                <a:ext cx="12300" cy="2000"/>
              </a:xfrm>
              <a:custGeom>
                <a:rect b="b" l="l" r="r" t="t"/>
                <a:pathLst>
                  <a:path extrusionOk="0" h="80" w="492">
                    <a:moveTo>
                      <a:pt x="1" y="79"/>
                    </a:moveTo>
                    <a:cubicBezTo>
                      <a:pt x="172" y="77"/>
                      <a:pt x="337" y="49"/>
                      <a:pt x="492" y="0"/>
                    </a:cubicBezTo>
                    <a:lnTo>
                      <a:pt x="492" y="0"/>
                    </a:lnTo>
                    <a:cubicBezTo>
                      <a:pt x="337" y="49"/>
                      <a:pt x="172" y="77"/>
                      <a:pt x="1" y="79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98"/>
              <p:cNvSpPr/>
              <p:nvPr/>
            </p:nvSpPr>
            <p:spPr>
              <a:xfrm>
                <a:off x="2744625" y="1044250"/>
                <a:ext cx="25" cy="425"/>
              </a:xfrm>
              <a:custGeom>
                <a:rect b="b" l="l" r="r" t="t"/>
                <a:pathLst>
                  <a:path extrusionOk="0" h="17" w="1">
                    <a:moveTo>
                      <a:pt x="1" y="16"/>
                    </a:moveTo>
                    <a:lnTo>
                      <a:pt x="1" y="10"/>
                    </a:lnTo>
                    <a:lnTo>
                      <a:pt x="1" y="16"/>
                    </a:lnTo>
                    <a:close/>
                    <a:moveTo>
                      <a:pt x="1" y="3"/>
                    </a:moveTo>
                    <a:lnTo>
                      <a:pt x="1" y="1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5" name="Google Shape;2705;p98"/>
              <p:cNvSpPr/>
              <p:nvPr/>
            </p:nvSpPr>
            <p:spPr>
              <a:xfrm>
                <a:off x="2535700" y="1004550"/>
                <a:ext cx="208950" cy="82125"/>
              </a:xfrm>
              <a:custGeom>
                <a:rect b="b" l="l" r="r" t="t"/>
                <a:pathLst>
                  <a:path extrusionOk="0" h="3285" w="8358">
                    <a:moveTo>
                      <a:pt x="7164" y="1"/>
                    </a:moveTo>
                    <a:lnTo>
                      <a:pt x="7164" y="1"/>
                    </a:lnTo>
                    <a:cubicBezTo>
                      <a:pt x="7421" y="294"/>
                      <a:pt x="7575" y="679"/>
                      <a:pt x="7575" y="1100"/>
                    </a:cubicBezTo>
                    <a:cubicBezTo>
                      <a:pt x="7575" y="1563"/>
                      <a:pt x="7387" y="1983"/>
                      <a:pt x="7084" y="2286"/>
                    </a:cubicBezTo>
                    <a:cubicBezTo>
                      <a:pt x="6780" y="2590"/>
                      <a:pt x="6361" y="2777"/>
                      <a:pt x="5897" y="2777"/>
                    </a:cubicBezTo>
                    <a:lnTo>
                      <a:pt x="1" y="2777"/>
                    </a:lnTo>
                    <a:lnTo>
                      <a:pt x="1" y="3284"/>
                    </a:lnTo>
                    <a:lnTo>
                      <a:pt x="6681" y="3284"/>
                    </a:lnTo>
                    <a:cubicBezTo>
                      <a:pt x="6689" y="3284"/>
                      <a:pt x="6696" y="3283"/>
                      <a:pt x="6703" y="3283"/>
                    </a:cubicBezTo>
                    <a:cubicBezTo>
                      <a:pt x="6874" y="3281"/>
                      <a:pt x="7039" y="3253"/>
                      <a:pt x="7194" y="3204"/>
                    </a:cubicBezTo>
                    <a:cubicBezTo>
                      <a:pt x="7869" y="2987"/>
                      <a:pt x="8358" y="2354"/>
                      <a:pt x="8358" y="1608"/>
                    </a:cubicBezTo>
                    <a:lnTo>
                      <a:pt x="8358" y="1604"/>
                    </a:lnTo>
                    <a:lnTo>
                      <a:pt x="8358" y="1598"/>
                    </a:lnTo>
                    <a:lnTo>
                      <a:pt x="8358" y="1591"/>
                    </a:lnTo>
                    <a:lnTo>
                      <a:pt x="8358" y="1589"/>
                    </a:lnTo>
                    <a:cubicBezTo>
                      <a:pt x="8350" y="839"/>
                      <a:pt x="7848" y="205"/>
                      <a:pt x="7164" y="1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6" name="Google Shape;2706;p98"/>
              <p:cNvSpPr/>
              <p:nvPr/>
            </p:nvSpPr>
            <p:spPr>
              <a:xfrm>
                <a:off x="2535700" y="1239175"/>
                <a:ext cx="208950" cy="83900"/>
              </a:xfrm>
              <a:custGeom>
                <a:rect b="b" l="l" r="r" t="t"/>
                <a:pathLst>
                  <a:path extrusionOk="0" h="3356" w="8358">
                    <a:moveTo>
                      <a:pt x="1" y="1"/>
                    </a:moveTo>
                    <a:lnTo>
                      <a:pt x="1" y="3356"/>
                    </a:lnTo>
                    <a:lnTo>
                      <a:pt x="6680" y="3356"/>
                    </a:lnTo>
                    <a:cubicBezTo>
                      <a:pt x="7607" y="3356"/>
                      <a:pt x="8358" y="2605"/>
                      <a:pt x="8358" y="1679"/>
                    </a:cubicBezTo>
                    <a:cubicBezTo>
                      <a:pt x="8358" y="752"/>
                      <a:pt x="7607" y="1"/>
                      <a:pt x="668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7" name="Google Shape;2707;p98"/>
              <p:cNvSpPr/>
              <p:nvPr/>
            </p:nvSpPr>
            <p:spPr>
              <a:xfrm>
                <a:off x="2535675" y="1281325"/>
                <a:ext cx="208975" cy="41750"/>
              </a:xfrm>
              <a:custGeom>
                <a:rect b="b" l="l" r="r" t="t"/>
                <a:pathLst>
                  <a:path extrusionOk="0" h="1670" w="8359">
                    <a:moveTo>
                      <a:pt x="8359" y="0"/>
                    </a:moveTo>
                    <a:cubicBezTo>
                      <a:pt x="8358" y="136"/>
                      <a:pt x="8341" y="268"/>
                      <a:pt x="8310" y="394"/>
                    </a:cubicBezTo>
                    <a:lnTo>
                      <a:pt x="8310" y="394"/>
                    </a:lnTo>
                    <a:cubicBezTo>
                      <a:pt x="8341" y="268"/>
                      <a:pt x="8358" y="136"/>
                      <a:pt x="8359" y="0"/>
                    </a:cubicBezTo>
                    <a:close/>
                    <a:moveTo>
                      <a:pt x="8310" y="394"/>
                    </a:moveTo>
                    <a:lnTo>
                      <a:pt x="8310" y="394"/>
                    </a:lnTo>
                    <a:cubicBezTo>
                      <a:pt x="8171" y="960"/>
                      <a:pt x="7745" y="1412"/>
                      <a:pt x="7195" y="1590"/>
                    </a:cubicBezTo>
                    <a:cubicBezTo>
                      <a:pt x="7452" y="1507"/>
                      <a:pt x="7681" y="1365"/>
                      <a:pt x="7868" y="1179"/>
                    </a:cubicBezTo>
                    <a:cubicBezTo>
                      <a:pt x="8080" y="966"/>
                      <a:pt x="8236" y="696"/>
                      <a:pt x="8310" y="394"/>
                    </a:cubicBezTo>
                    <a:close/>
                    <a:moveTo>
                      <a:pt x="1" y="1162"/>
                    </a:moveTo>
                    <a:lnTo>
                      <a:pt x="1" y="1670"/>
                    </a:lnTo>
                    <a:lnTo>
                      <a:pt x="2" y="1670"/>
                    </a:lnTo>
                    <a:lnTo>
                      <a:pt x="2" y="1162"/>
                    </a:ln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98"/>
              <p:cNvSpPr/>
              <p:nvPr/>
            </p:nvSpPr>
            <p:spPr>
              <a:xfrm>
                <a:off x="2702675" y="1321150"/>
                <a:ext cx="12550" cy="1925"/>
              </a:xfrm>
              <a:custGeom>
                <a:rect b="b" l="l" r="r" t="t"/>
                <a:pathLst>
                  <a:path extrusionOk="0" h="77" w="502">
                    <a:moveTo>
                      <a:pt x="501" y="1"/>
                    </a:moveTo>
                    <a:cubicBezTo>
                      <a:pt x="344" y="49"/>
                      <a:pt x="176" y="77"/>
                      <a:pt x="1" y="77"/>
                    </a:cubicBezTo>
                    <a:lnTo>
                      <a:pt x="2" y="77"/>
                    </a:lnTo>
                    <a:cubicBezTo>
                      <a:pt x="176" y="77"/>
                      <a:pt x="344" y="49"/>
                      <a:pt x="501" y="1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98"/>
              <p:cNvSpPr/>
              <p:nvPr/>
            </p:nvSpPr>
            <p:spPr>
              <a:xfrm>
                <a:off x="2722000" y="1243875"/>
                <a:ext cx="250" cy="150"/>
              </a:xfrm>
              <a:custGeom>
                <a:rect b="b" l="l" r="r" t="t"/>
                <a:pathLst>
                  <a:path extrusionOk="0" h="6" w="10">
                    <a:moveTo>
                      <a:pt x="1" y="1"/>
                    </a:moveTo>
                    <a:lnTo>
                      <a:pt x="1" y="1"/>
                    </a:lnTo>
                    <a:cubicBezTo>
                      <a:pt x="3" y="3"/>
                      <a:pt x="7" y="4"/>
                      <a:pt x="10" y="5"/>
                    </a:cubicBezTo>
                    <a:cubicBezTo>
                      <a:pt x="7" y="4"/>
                      <a:pt x="3" y="2"/>
                      <a:pt x="1" y="1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98"/>
              <p:cNvSpPr/>
              <p:nvPr/>
            </p:nvSpPr>
            <p:spPr>
              <a:xfrm>
                <a:off x="2535700" y="1240975"/>
                <a:ext cx="208950" cy="82100"/>
              </a:xfrm>
              <a:custGeom>
                <a:rect b="b" l="l" r="r" t="t"/>
                <a:pathLst>
                  <a:path extrusionOk="0" h="3284" w="8358">
                    <a:moveTo>
                      <a:pt x="7164" y="0"/>
                    </a:moveTo>
                    <a:cubicBezTo>
                      <a:pt x="7421" y="294"/>
                      <a:pt x="7575" y="679"/>
                      <a:pt x="7575" y="1099"/>
                    </a:cubicBezTo>
                    <a:cubicBezTo>
                      <a:pt x="7575" y="1562"/>
                      <a:pt x="7387" y="1982"/>
                      <a:pt x="7084" y="2286"/>
                    </a:cubicBezTo>
                    <a:cubicBezTo>
                      <a:pt x="6780" y="2588"/>
                      <a:pt x="6361" y="2776"/>
                      <a:pt x="5897" y="2776"/>
                    </a:cubicBezTo>
                    <a:lnTo>
                      <a:pt x="1" y="2776"/>
                    </a:lnTo>
                    <a:lnTo>
                      <a:pt x="1" y="3284"/>
                    </a:lnTo>
                    <a:lnTo>
                      <a:pt x="6680" y="3284"/>
                    </a:lnTo>
                    <a:cubicBezTo>
                      <a:pt x="6860" y="3284"/>
                      <a:pt x="7032" y="3255"/>
                      <a:pt x="7194" y="3203"/>
                    </a:cubicBezTo>
                    <a:cubicBezTo>
                      <a:pt x="7869" y="2986"/>
                      <a:pt x="8358" y="2354"/>
                      <a:pt x="8358" y="1607"/>
                    </a:cubicBezTo>
                    <a:lnTo>
                      <a:pt x="8358" y="1606"/>
                    </a:lnTo>
                    <a:lnTo>
                      <a:pt x="8358" y="1597"/>
                    </a:lnTo>
                    <a:lnTo>
                      <a:pt x="8358" y="1592"/>
                    </a:lnTo>
                    <a:lnTo>
                      <a:pt x="8358" y="1587"/>
                    </a:lnTo>
                    <a:lnTo>
                      <a:pt x="8358" y="1581"/>
                    </a:lnTo>
                    <a:lnTo>
                      <a:pt x="8358" y="1578"/>
                    </a:lnTo>
                    <a:lnTo>
                      <a:pt x="8358" y="1571"/>
                    </a:lnTo>
                    <a:lnTo>
                      <a:pt x="8358" y="1570"/>
                    </a:lnTo>
                    <a:cubicBezTo>
                      <a:pt x="8344" y="971"/>
                      <a:pt x="8018" y="451"/>
                      <a:pt x="7536" y="164"/>
                    </a:cubicBezTo>
                    <a:cubicBezTo>
                      <a:pt x="7534" y="162"/>
                      <a:pt x="7532" y="161"/>
                      <a:pt x="7530" y="159"/>
                    </a:cubicBezTo>
                    <a:cubicBezTo>
                      <a:pt x="7523" y="156"/>
                      <a:pt x="7516" y="152"/>
                      <a:pt x="7510" y="148"/>
                    </a:cubicBezTo>
                    <a:cubicBezTo>
                      <a:pt x="7510" y="148"/>
                      <a:pt x="7509" y="147"/>
                      <a:pt x="7508" y="147"/>
                    </a:cubicBezTo>
                    <a:cubicBezTo>
                      <a:pt x="7506" y="146"/>
                      <a:pt x="7505" y="145"/>
                      <a:pt x="7503" y="145"/>
                    </a:cubicBezTo>
                    <a:cubicBezTo>
                      <a:pt x="7502" y="144"/>
                      <a:pt x="7501" y="142"/>
                      <a:pt x="7500" y="142"/>
                    </a:cubicBezTo>
                    <a:cubicBezTo>
                      <a:pt x="7499" y="141"/>
                      <a:pt x="7496" y="141"/>
                      <a:pt x="7495" y="140"/>
                    </a:cubicBezTo>
                    <a:cubicBezTo>
                      <a:pt x="7494" y="139"/>
                      <a:pt x="7492" y="138"/>
                      <a:pt x="7490" y="137"/>
                    </a:cubicBezTo>
                    <a:cubicBezTo>
                      <a:pt x="7490" y="137"/>
                      <a:pt x="7489" y="136"/>
                      <a:pt x="7487" y="136"/>
                    </a:cubicBezTo>
                    <a:cubicBezTo>
                      <a:pt x="7485" y="135"/>
                      <a:pt x="7482" y="132"/>
                      <a:pt x="7481" y="131"/>
                    </a:cubicBezTo>
                    <a:lnTo>
                      <a:pt x="7480" y="131"/>
                    </a:lnTo>
                    <a:cubicBezTo>
                      <a:pt x="7477" y="130"/>
                      <a:pt x="7474" y="128"/>
                      <a:pt x="7471" y="127"/>
                    </a:cubicBezTo>
                    <a:cubicBezTo>
                      <a:pt x="7467" y="125"/>
                      <a:pt x="7465" y="124"/>
                      <a:pt x="7462" y="121"/>
                    </a:cubicBezTo>
                    <a:cubicBezTo>
                      <a:pt x="7459" y="120"/>
                      <a:pt x="7455" y="119"/>
                      <a:pt x="7453" y="117"/>
                    </a:cubicBezTo>
                    <a:cubicBezTo>
                      <a:pt x="7390" y="85"/>
                      <a:pt x="7324" y="56"/>
                      <a:pt x="7257" y="31"/>
                    </a:cubicBezTo>
                    <a:cubicBezTo>
                      <a:pt x="7257" y="31"/>
                      <a:pt x="7256" y="30"/>
                      <a:pt x="7256" y="30"/>
                    </a:cubicBezTo>
                    <a:cubicBezTo>
                      <a:pt x="7254" y="29"/>
                      <a:pt x="7250" y="29"/>
                      <a:pt x="7249" y="28"/>
                    </a:cubicBezTo>
                    <a:cubicBezTo>
                      <a:pt x="7247" y="27"/>
                      <a:pt x="7247" y="27"/>
                      <a:pt x="7246" y="27"/>
                    </a:cubicBezTo>
                    <a:cubicBezTo>
                      <a:pt x="7244" y="26"/>
                      <a:pt x="7242" y="26"/>
                      <a:pt x="7240" y="25"/>
                    </a:cubicBezTo>
                    <a:cubicBezTo>
                      <a:pt x="7239" y="25"/>
                      <a:pt x="7237" y="23"/>
                      <a:pt x="7236" y="23"/>
                    </a:cubicBezTo>
                    <a:cubicBezTo>
                      <a:pt x="7235" y="22"/>
                      <a:pt x="7234" y="22"/>
                      <a:pt x="7233" y="22"/>
                    </a:cubicBezTo>
                    <a:cubicBezTo>
                      <a:pt x="7209" y="13"/>
                      <a:pt x="7187" y="7"/>
                      <a:pt x="7164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98"/>
              <p:cNvSpPr/>
              <p:nvPr/>
            </p:nvSpPr>
            <p:spPr>
              <a:xfrm>
                <a:off x="2535700" y="1475600"/>
                <a:ext cx="208950" cy="83875"/>
              </a:xfrm>
              <a:custGeom>
                <a:rect b="b" l="l" r="r" t="t"/>
                <a:pathLst>
                  <a:path extrusionOk="0" h="3355" w="8358">
                    <a:moveTo>
                      <a:pt x="1" y="0"/>
                    </a:moveTo>
                    <a:lnTo>
                      <a:pt x="1" y="3354"/>
                    </a:lnTo>
                    <a:lnTo>
                      <a:pt x="6680" y="3354"/>
                    </a:lnTo>
                    <a:cubicBezTo>
                      <a:pt x="7607" y="3354"/>
                      <a:pt x="8358" y="2604"/>
                      <a:pt x="8358" y="1677"/>
                    </a:cubicBezTo>
                    <a:cubicBezTo>
                      <a:pt x="8358" y="751"/>
                      <a:pt x="7607" y="0"/>
                      <a:pt x="66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98"/>
              <p:cNvSpPr/>
              <p:nvPr/>
            </p:nvSpPr>
            <p:spPr>
              <a:xfrm>
                <a:off x="2535675" y="1517650"/>
                <a:ext cx="208975" cy="41825"/>
              </a:xfrm>
              <a:custGeom>
                <a:rect b="b" l="l" r="r" t="t"/>
                <a:pathLst>
                  <a:path extrusionOk="0" h="1673" w="8359">
                    <a:moveTo>
                      <a:pt x="8359" y="0"/>
                    </a:moveTo>
                    <a:cubicBezTo>
                      <a:pt x="8356" y="745"/>
                      <a:pt x="7869" y="1375"/>
                      <a:pt x="7195" y="1592"/>
                    </a:cubicBezTo>
                    <a:cubicBezTo>
                      <a:pt x="7452" y="1510"/>
                      <a:pt x="7681" y="1367"/>
                      <a:pt x="7868" y="1182"/>
                    </a:cubicBezTo>
                    <a:cubicBezTo>
                      <a:pt x="8170" y="879"/>
                      <a:pt x="8357" y="462"/>
                      <a:pt x="8359" y="0"/>
                    </a:cubicBezTo>
                    <a:close/>
                    <a:moveTo>
                      <a:pt x="1" y="1166"/>
                    </a:moveTo>
                    <a:lnTo>
                      <a:pt x="1" y="1672"/>
                    </a:lnTo>
                    <a:lnTo>
                      <a:pt x="2" y="1672"/>
                    </a:lnTo>
                    <a:lnTo>
                      <a:pt x="2" y="1166"/>
                    </a:ln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98"/>
              <p:cNvSpPr/>
              <p:nvPr/>
            </p:nvSpPr>
            <p:spPr>
              <a:xfrm>
                <a:off x="2702675" y="1557550"/>
                <a:ext cx="12550" cy="1925"/>
              </a:xfrm>
              <a:custGeom>
                <a:rect b="b" l="l" r="r" t="t"/>
                <a:pathLst>
                  <a:path extrusionOk="0" h="77" w="502">
                    <a:moveTo>
                      <a:pt x="501" y="0"/>
                    </a:moveTo>
                    <a:cubicBezTo>
                      <a:pt x="344" y="50"/>
                      <a:pt x="176" y="76"/>
                      <a:pt x="1" y="76"/>
                    </a:cubicBezTo>
                    <a:lnTo>
                      <a:pt x="2" y="76"/>
                    </a:lnTo>
                    <a:cubicBezTo>
                      <a:pt x="176" y="76"/>
                      <a:pt x="344" y="50"/>
                      <a:pt x="501" y="0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98"/>
              <p:cNvSpPr/>
              <p:nvPr/>
            </p:nvSpPr>
            <p:spPr>
              <a:xfrm>
                <a:off x="2724200" y="1481525"/>
                <a:ext cx="475" cy="300"/>
              </a:xfrm>
              <a:custGeom>
                <a:rect b="b" l="l" r="r" t="t"/>
                <a:pathLst>
                  <a:path extrusionOk="0" h="12" w="19">
                    <a:moveTo>
                      <a:pt x="1" y="0"/>
                    </a:moveTo>
                    <a:lnTo>
                      <a:pt x="1" y="0"/>
                    </a:lnTo>
                    <a:cubicBezTo>
                      <a:pt x="8" y="5"/>
                      <a:pt x="12" y="8"/>
                      <a:pt x="19" y="11"/>
                    </a:cubicBezTo>
                    <a:cubicBezTo>
                      <a:pt x="12" y="8"/>
                      <a:pt x="8" y="4"/>
                      <a:pt x="1" y="0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98"/>
              <p:cNvSpPr/>
              <p:nvPr/>
            </p:nvSpPr>
            <p:spPr>
              <a:xfrm>
                <a:off x="2715525" y="1477600"/>
                <a:ext cx="25" cy="25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98"/>
              <p:cNvSpPr/>
              <p:nvPr/>
            </p:nvSpPr>
            <p:spPr>
              <a:xfrm>
                <a:off x="2535700" y="1477350"/>
                <a:ext cx="208950" cy="82125"/>
              </a:xfrm>
              <a:custGeom>
                <a:rect b="b" l="l" r="r" t="t"/>
                <a:pathLst>
                  <a:path extrusionOk="0" h="3285" w="8358">
                    <a:moveTo>
                      <a:pt x="7164" y="0"/>
                    </a:moveTo>
                    <a:lnTo>
                      <a:pt x="7164" y="0"/>
                    </a:lnTo>
                    <a:cubicBezTo>
                      <a:pt x="7421" y="295"/>
                      <a:pt x="7575" y="680"/>
                      <a:pt x="7575" y="1101"/>
                    </a:cubicBezTo>
                    <a:cubicBezTo>
                      <a:pt x="7575" y="1564"/>
                      <a:pt x="7387" y="1983"/>
                      <a:pt x="7084" y="2287"/>
                    </a:cubicBezTo>
                    <a:cubicBezTo>
                      <a:pt x="6780" y="2590"/>
                      <a:pt x="6361" y="2778"/>
                      <a:pt x="5897" y="2778"/>
                    </a:cubicBezTo>
                    <a:lnTo>
                      <a:pt x="1" y="2778"/>
                    </a:lnTo>
                    <a:lnTo>
                      <a:pt x="1" y="3284"/>
                    </a:lnTo>
                    <a:lnTo>
                      <a:pt x="6680" y="3284"/>
                    </a:lnTo>
                    <a:cubicBezTo>
                      <a:pt x="6860" y="3284"/>
                      <a:pt x="7032" y="3256"/>
                      <a:pt x="7194" y="3204"/>
                    </a:cubicBezTo>
                    <a:cubicBezTo>
                      <a:pt x="7869" y="2987"/>
                      <a:pt x="8358" y="2354"/>
                      <a:pt x="8358" y="1607"/>
                    </a:cubicBezTo>
                    <a:lnTo>
                      <a:pt x="8358" y="1605"/>
                    </a:lnTo>
                    <a:lnTo>
                      <a:pt x="8358" y="1598"/>
                    </a:lnTo>
                    <a:lnTo>
                      <a:pt x="8358" y="1593"/>
                    </a:lnTo>
                    <a:lnTo>
                      <a:pt x="8358" y="1588"/>
                    </a:lnTo>
                    <a:lnTo>
                      <a:pt x="8358" y="1582"/>
                    </a:lnTo>
                    <a:lnTo>
                      <a:pt x="8358" y="1579"/>
                    </a:lnTo>
                    <a:cubicBezTo>
                      <a:pt x="8348" y="996"/>
                      <a:pt x="8039" y="485"/>
                      <a:pt x="7581" y="192"/>
                    </a:cubicBezTo>
                    <a:cubicBezTo>
                      <a:pt x="7580" y="192"/>
                      <a:pt x="7579" y="191"/>
                      <a:pt x="7578" y="191"/>
                    </a:cubicBezTo>
                    <a:cubicBezTo>
                      <a:pt x="7577" y="189"/>
                      <a:pt x="7575" y="188"/>
                      <a:pt x="7573" y="187"/>
                    </a:cubicBezTo>
                    <a:cubicBezTo>
                      <a:pt x="7572" y="186"/>
                      <a:pt x="7571" y="186"/>
                      <a:pt x="7570" y="185"/>
                    </a:cubicBezTo>
                    <a:cubicBezTo>
                      <a:pt x="7569" y="184"/>
                      <a:pt x="7568" y="184"/>
                      <a:pt x="7565" y="183"/>
                    </a:cubicBezTo>
                    <a:cubicBezTo>
                      <a:pt x="7564" y="182"/>
                      <a:pt x="7561" y="179"/>
                      <a:pt x="7559" y="178"/>
                    </a:cubicBezTo>
                    <a:cubicBezTo>
                      <a:pt x="7552" y="175"/>
                      <a:pt x="7548" y="171"/>
                      <a:pt x="7541" y="167"/>
                    </a:cubicBezTo>
                    <a:cubicBezTo>
                      <a:pt x="7437" y="105"/>
                      <a:pt x="7326" y="54"/>
                      <a:pt x="7209" y="15"/>
                    </a:cubicBezTo>
                    <a:lnTo>
                      <a:pt x="7206" y="15"/>
                    </a:lnTo>
                    <a:cubicBezTo>
                      <a:pt x="7205" y="14"/>
                      <a:pt x="7203" y="14"/>
                      <a:pt x="7202" y="13"/>
                    </a:cubicBezTo>
                    <a:cubicBezTo>
                      <a:pt x="7199" y="13"/>
                      <a:pt x="7198" y="11"/>
                      <a:pt x="7197" y="11"/>
                    </a:cubicBezTo>
                    <a:cubicBezTo>
                      <a:pt x="7195" y="10"/>
                      <a:pt x="7195" y="10"/>
                      <a:pt x="7194" y="10"/>
                    </a:cubicBezTo>
                    <a:cubicBezTo>
                      <a:pt x="7184" y="7"/>
                      <a:pt x="7174" y="4"/>
                      <a:pt x="7164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98"/>
              <p:cNvSpPr/>
              <p:nvPr/>
            </p:nvSpPr>
            <p:spPr>
              <a:xfrm>
                <a:off x="2535700" y="1712000"/>
                <a:ext cx="208950" cy="83875"/>
              </a:xfrm>
              <a:custGeom>
                <a:rect b="b" l="l" r="r" t="t"/>
                <a:pathLst>
                  <a:path extrusionOk="0" h="3355" w="8358">
                    <a:moveTo>
                      <a:pt x="1" y="1"/>
                    </a:moveTo>
                    <a:lnTo>
                      <a:pt x="1" y="3354"/>
                    </a:lnTo>
                    <a:lnTo>
                      <a:pt x="6680" y="3354"/>
                    </a:lnTo>
                    <a:cubicBezTo>
                      <a:pt x="7607" y="3354"/>
                      <a:pt x="8358" y="2603"/>
                      <a:pt x="8358" y="1677"/>
                    </a:cubicBezTo>
                    <a:cubicBezTo>
                      <a:pt x="8358" y="751"/>
                      <a:pt x="7607" y="1"/>
                      <a:pt x="668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98"/>
              <p:cNvSpPr/>
              <p:nvPr/>
            </p:nvSpPr>
            <p:spPr>
              <a:xfrm>
                <a:off x="2535675" y="1754100"/>
                <a:ext cx="208975" cy="41775"/>
              </a:xfrm>
              <a:custGeom>
                <a:rect b="b" l="l" r="r" t="t"/>
                <a:pathLst>
                  <a:path extrusionOk="0" h="1671" w="8359">
                    <a:moveTo>
                      <a:pt x="8359" y="1"/>
                    </a:moveTo>
                    <a:cubicBezTo>
                      <a:pt x="8358" y="195"/>
                      <a:pt x="8324" y="381"/>
                      <a:pt x="8263" y="554"/>
                    </a:cubicBezTo>
                    <a:lnTo>
                      <a:pt x="8263" y="554"/>
                    </a:lnTo>
                    <a:cubicBezTo>
                      <a:pt x="8324" y="381"/>
                      <a:pt x="8358" y="195"/>
                      <a:pt x="8359" y="1"/>
                    </a:cubicBezTo>
                    <a:close/>
                    <a:moveTo>
                      <a:pt x="8263" y="554"/>
                    </a:moveTo>
                    <a:cubicBezTo>
                      <a:pt x="8089" y="1045"/>
                      <a:pt x="7692" y="1430"/>
                      <a:pt x="7195" y="1590"/>
                    </a:cubicBezTo>
                    <a:cubicBezTo>
                      <a:pt x="7452" y="1508"/>
                      <a:pt x="7681" y="1366"/>
                      <a:pt x="7868" y="1180"/>
                    </a:cubicBezTo>
                    <a:cubicBezTo>
                      <a:pt x="8042" y="1005"/>
                      <a:pt x="8178" y="792"/>
                      <a:pt x="8263" y="554"/>
                    </a:cubicBezTo>
                    <a:close/>
                    <a:moveTo>
                      <a:pt x="1" y="1163"/>
                    </a:moveTo>
                    <a:lnTo>
                      <a:pt x="1" y="1670"/>
                    </a:lnTo>
                    <a:lnTo>
                      <a:pt x="2" y="1670"/>
                    </a:lnTo>
                    <a:lnTo>
                      <a:pt x="2" y="1163"/>
                    </a:ln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98"/>
              <p:cNvSpPr/>
              <p:nvPr/>
            </p:nvSpPr>
            <p:spPr>
              <a:xfrm>
                <a:off x="2702675" y="1793950"/>
                <a:ext cx="12550" cy="1925"/>
              </a:xfrm>
              <a:custGeom>
                <a:rect b="b" l="l" r="r" t="t"/>
                <a:pathLst>
                  <a:path extrusionOk="0" h="77" w="502">
                    <a:moveTo>
                      <a:pt x="501" y="1"/>
                    </a:moveTo>
                    <a:cubicBezTo>
                      <a:pt x="344" y="49"/>
                      <a:pt x="176" y="76"/>
                      <a:pt x="1" y="76"/>
                    </a:cubicBezTo>
                    <a:lnTo>
                      <a:pt x="2" y="76"/>
                    </a:lnTo>
                    <a:cubicBezTo>
                      <a:pt x="176" y="76"/>
                      <a:pt x="344" y="49"/>
                      <a:pt x="501" y="1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98"/>
              <p:cNvSpPr/>
              <p:nvPr/>
            </p:nvSpPr>
            <p:spPr>
              <a:xfrm>
                <a:off x="2744625" y="1753225"/>
                <a:ext cx="25" cy="675"/>
              </a:xfrm>
              <a:custGeom>
                <a:rect b="b" l="l" r="r" t="t"/>
                <a:pathLst>
                  <a:path extrusionOk="0" h="27" w="1">
                    <a:moveTo>
                      <a:pt x="1" y="26"/>
                    </a:moveTo>
                    <a:lnTo>
                      <a:pt x="1" y="20"/>
                    </a:lnTo>
                    <a:lnTo>
                      <a:pt x="1" y="26"/>
                    </a:lnTo>
                    <a:close/>
                    <a:moveTo>
                      <a:pt x="1" y="13"/>
                    </a:moveTo>
                    <a:lnTo>
                      <a:pt x="1" y="10"/>
                    </a:lnTo>
                    <a:lnTo>
                      <a:pt x="1" y="13"/>
                    </a:lnTo>
                    <a:close/>
                    <a:moveTo>
                      <a:pt x="1" y="3"/>
                    </a:moveTo>
                    <a:lnTo>
                      <a:pt x="1" y="1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98"/>
              <p:cNvSpPr/>
              <p:nvPr/>
            </p:nvSpPr>
            <p:spPr>
              <a:xfrm>
                <a:off x="2535700" y="1713750"/>
                <a:ext cx="208950" cy="82125"/>
              </a:xfrm>
              <a:custGeom>
                <a:rect b="b" l="l" r="r" t="t"/>
                <a:pathLst>
                  <a:path extrusionOk="0" h="3285" w="8358">
                    <a:moveTo>
                      <a:pt x="7164" y="1"/>
                    </a:moveTo>
                    <a:lnTo>
                      <a:pt x="7164" y="1"/>
                    </a:lnTo>
                    <a:cubicBezTo>
                      <a:pt x="7421" y="296"/>
                      <a:pt x="7575" y="681"/>
                      <a:pt x="7575" y="1101"/>
                    </a:cubicBezTo>
                    <a:cubicBezTo>
                      <a:pt x="7575" y="1564"/>
                      <a:pt x="7387" y="1984"/>
                      <a:pt x="7084" y="2286"/>
                    </a:cubicBezTo>
                    <a:cubicBezTo>
                      <a:pt x="6780" y="2590"/>
                      <a:pt x="6361" y="2777"/>
                      <a:pt x="5897" y="2777"/>
                    </a:cubicBezTo>
                    <a:lnTo>
                      <a:pt x="1" y="2777"/>
                    </a:lnTo>
                    <a:lnTo>
                      <a:pt x="1" y="3284"/>
                    </a:lnTo>
                    <a:lnTo>
                      <a:pt x="6680" y="3284"/>
                    </a:lnTo>
                    <a:cubicBezTo>
                      <a:pt x="6860" y="3284"/>
                      <a:pt x="7032" y="3256"/>
                      <a:pt x="7194" y="3204"/>
                    </a:cubicBezTo>
                    <a:cubicBezTo>
                      <a:pt x="7869" y="2987"/>
                      <a:pt x="8358" y="2354"/>
                      <a:pt x="8358" y="1607"/>
                    </a:cubicBezTo>
                    <a:lnTo>
                      <a:pt x="8358" y="1605"/>
                    </a:lnTo>
                    <a:lnTo>
                      <a:pt x="8358" y="1597"/>
                    </a:lnTo>
                    <a:lnTo>
                      <a:pt x="8358" y="1592"/>
                    </a:lnTo>
                    <a:lnTo>
                      <a:pt x="8358" y="1589"/>
                    </a:lnTo>
                    <a:lnTo>
                      <a:pt x="8358" y="1582"/>
                    </a:lnTo>
                    <a:lnTo>
                      <a:pt x="8358" y="1580"/>
                    </a:lnTo>
                    <a:cubicBezTo>
                      <a:pt x="8345" y="833"/>
                      <a:pt x="7845" y="205"/>
                      <a:pt x="7164" y="1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98"/>
              <p:cNvSpPr/>
              <p:nvPr/>
            </p:nvSpPr>
            <p:spPr>
              <a:xfrm>
                <a:off x="2535700" y="1948375"/>
                <a:ext cx="208950" cy="83900"/>
              </a:xfrm>
              <a:custGeom>
                <a:rect b="b" l="l" r="r" t="t"/>
                <a:pathLst>
                  <a:path extrusionOk="0" h="3356" w="8358">
                    <a:moveTo>
                      <a:pt x="1" y="1"/>
                    </a:moveTo>
                    <a:lnTo>
                      <a:pt x="1" y="3356"/>
                    </a:lnTo>
                    <a:lnTo>
                      <a:pt x="6680" y="3356"/>
                    </a:lnTo>
                    <a:cubicBezTo>
                      <a:pt x="7607" y="3356"/>
                      <a:pt x="8358" y="2605"/>
                      <a:pt x="8358" y="1679"/>
                    </a:cubicBezTo>
                    <a:cubicBezTo>
                      <a:pt x="8358" y="752"/>
                      <a:pt x="7607" y="1"/>
                      <a:pt x="668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98"/>
              <p:cNvSpPr/>
              <p:nvPr/>
            </p:nvSpPr>
            <p:spPr>
              <a:xfrm>
                <a:off x="2702675" y="2030350"/>
                <a:ext cx="12550" cy="1925"/>
              </a:xfrm>
              <a:custGeom>
                <a:rect b="b" l="l" r="r" t="t"/>
                <a:pathLst>
                  <a:path extrusionOk="0" h="77" w="502">
                    <a:moveTo>
                      <a:pt x="501" y="1"/>
                    </a:moveTo>
                    <a:cubicBezTo>
                      <a:pt x="344" y="49"/>
                      <a:pt x="176" y="77"/>
                      <a:pt x="1" y="77"/>
                    </a:cubicBezTo>
                    <a:lnTo>
                      <a:pt x="2" y="77"/>
                    </a:lnTo>
                    <a:cubicBezTo>
                      <a:pt x="176" y="77"/>
                      <a:pt x="344" y="49"/>
                      <a:pt x="501" y="1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98"/>
              <p:cNvSpPr/>
              <p:nvPr/>
            </p:nvSpPr>
            <p:spPr>
              <a:xfrm>
                <a:off x="2744625" y="1989425"/>
                <a:ext cx="25" cy="900"/>
              </a:xfrm>
              <a:custGeom>
                <a:rect b="b" l="l" r="r" t="t"/>
                <a:pathLst>
                  <a:path extrusionOk="0" h="36" w="1">
                    <a:moveTo>
                      <a:pt x="1" y="36"/>
                    </a:moveTo>
                    <a:lnTo>
                      <a:pt x="1" y="27"/>
                    </a:lnTo>
                    <a:lnTo>
                      <a:pt x="1" y="36"/>
                    </a:lnTo>
                    <a:close/>
                    <a:moveTo>
                      <a:pt x="1" y="22"/>
                    </a:moveTo>
                    <a:lnTo>
                      <a:pt x="1" y="18"/>
                    </a:lnTo>
                    <a:lnTo>
                      <a:pt x="1" y="22"/>
                    </a:lnTo>
                    <a:close/>
                    <a:moveTo>
                      <a:pt x="1" y="11"/>
                    </a:moveTo>
                    <a:lnTo>
                      <a:pt x="1" y="9"/>
                    </a:lnTo>
                    <a:lnTo>
                      <a:pt x="1" y="11"/>
                    </a:lnTo>
                    <a:close/>
                    <a:moveTo>
                      <a:pt x="1" y="2"/>
                    </a:moveTo>
                    <a:lnTo>
                      <a:pt x="1" y="0"/>
                    </a:ln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98"/>
              <p:cNvSpPr/>
              <p:nvPr/>
            </p:nvSpPr>
            <p:spPr>
              <a:xfrm>
                <a:off x="2535700" y="1950175"/>
                <a:ext cx="208950" cy="82100"/>
              </a:xfrm>
              <a:custGeom>
                <a:rect b="b" l="l" r="r" t="t"/>
                <a:pathLst>
                  <a:path extrusionOk="0" h="3284" w="8358">
                    <a:moveTo>
                      <a:pt x="7164" y="0"/>
                    </a:moveTo>
                    <a:cubicBezTo>
                      <a:pt x="7421" y="295"/>
                      <a:pt x="7575" y="679"/>
                      <a:pt x="7575" y="1099"/>
                    </a:cubicBezTo>
                    <a:cubicBezTo>
                      <a:pt x="7575" y="1562"/>
                      <a:pt x="7387" y="1982"/>
                      <a:pt x="7084" y="2287"/>
                    </a:cubicBezTo>
                    <a:cubicBezTo>
                      <a:pt x="6780" y="2588"/>
                      <a:pt x="6361" y="2777"/>
                      <a:pt x="5897" y="2777"/>
                    </a:cubicBezTo>
                    <a:lnTo>
                      <a:pt x="1" y="2777"/>
                    </a:lnTo>
                    <a:lnTo>
                      <a:pt x="1" y="3284"/>
                    </a:lnTo>
                    <a:lnTo>
                      <a:pt x="6680" y="3284"/>
                    </a:lnTo>
                    <a:cubicBezTo>
                      <a:pt x="6860" y="3284"/>
                      <a:pt x="7032" y="3255"/>
                      <a:pt x="7194" y="3204"/>
                    </a:cubicBezTo>
                    <a:cubicBezTo>
                      <a:pt x="7869" y="2987"/>
                      <a:pt x="8358" y="2354"/>
                      <a:pt x="8358" y="1607"/>
                    </a:cubicBezTo>
                    <a:lnTo>
                      <a:pt x="8358" y="1606"/>
                    </a:lnTo>
                    <a:lnTo>
                      <a:pt x="8358" y="1597"/>
                    </a:lnTo>
                    <a:lnTo>
                      <a:pt x="8358" y="1592"/>
                    </a:lnTo>
                    <a:lnTo>
                      <a:pt x="8358" y="1588"/>
                    </a:lnTo>
                    <a:lnTo>
                      <a:pt x="8358" y="1581"/>
                    </a:lnTo>
                    <a:lnTo>
                      <a:pt x="8358" y="1578"/>
                    </a:lnTo>
                    <a:lnTo>
                      <a:pt x="8358" y="1572"/>
                    </a:lnTo>
                    <a:lnTo>
                      <a:pt x="8358" y="1570"/>
                    </a:lnTo>
                    <a:cubicBezTo>
                      <a:pt x="8341" y="828"/>
                      <a:pt x="7842" y="204"/>
                      <a:pt x="7164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98"/>
              <p:cNvSpPr/>
              <p:nvPr/>
            </p:nvSpPr>
            <p:spPr>
              <a:xfrm>
                <a:off x="1029200" y="317250"/>
                <a:ext cx="83900" cy="208950"/>
              </a:xfrm>
              <a:custGeom>
                <a:rect b="b" l="l" r="r" t="t"/>
                <a:pathLst>
                  <a:path extrusionOk="0" h="8358" w="3356">
                    <a:moveTo>
                      <a:pt x="1679" y="0"/>
                    </a:moveTo>
                    <a:cubicBezTo>
                      <a:pt x="752" y="0"/>
                      <a:pt x="1" y="752"/>
                      <a:pt x="1" y="1677"/>
                    </a:cubicBezTo>
                    <a:lnTo>
                      <a:pt x="1" y="8357"/>
                    </a:lnTo>
                    <a:lnTo>
                      <a:pt x="3356" y="8357"/>
                    </a:lnTo>
                    <a:lnTo>
                      <a:pt x="3356" y="1677"/>
                    </a:lnTo>
                    <a:cubicBezTo>
                      <a:pt x="3356" y="750"/>
                      <a:pt x="2606" y="0"/>
                      <a:pt x="16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98"/>
              <p:cNvSpPr/>
              <p:nvPr/>
            </p:nvSpPr>
            <p:spPr>
              <a:xfrm>
                <a:off x="1092625" y="323150"/>
                <a:ext cx="20475" cy="36050"/>
              </a:xfrm>
              <a:custGeom>
                <a:rect b="b" l="l" r="r" t="t"/>
                <a:pathLst>
                  <a:path extrusionOk="0" h="1442" w="819">
                    <a:moveTo>
                      <a:pt x="1" y="0"/>
                    </a:moveTo>
                    <a:cubicBezTo>
                      <a:pt x="492" y="294"/>
                      <a:pt x="819" y="829"/>
                      <a:pt x="819" y="1441"/>
                    </a:cubicBezTo>
                    <a:lnTo>
                      <a:pt x="819" y="1440"/>
                    </a:lnTo>
                    <a:cubicBezTo>
                      <a:pt x="819" y="978"/>
                      <a:pt x="631" y="558"/>
                      <a:pt x="329" y="254"/>
                    </a:cubicBezTo>
                    <a:cubicBezTo>
                      <a:pt x="230" y="157"/>
                      <a:pt x="121" y="72"/>
                      <a:pt x="1" y="0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98"/>
              <p:cNvSpPr/>
              <p:nvPr/>
            </p:nvSpPr>
            <p:spPr>
              <a:xfrm>
                <a:off x="1071150" y="317250"/>
                <a:ext cx="21500" cy="5925"/>
              </a:xfrm>
              <a:custGeom>
                <a:rect b="b" l="l" r="r" t="t"/>
                <a:pathLst>
                  <a:path extrusionOk="0" h="237" w="860">
                    <a:moveTo>
                      <a:pt x="1" y="0"/>
                    </a:moveTo>
                    <a:cubicBezTo>
                      <a:pt x="315" y="0"/>
                      <a:pt x="610" y="87"/>
                      <a:pt x="860" y="236"/>
                    </a:cubicBezTo>
                    <a:cubicBezTo>
                      <a:pt x="608" y="86"/>
                      <a:pt x="315" y="0"/>
                      <a:pt x="1" y="0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98"/>
              <p:cNvSpPr/>
              <p:nvPr/>
            </p:nvSpPr>
            <p:spPr>
              <a:xfrm>
                <a:off x="1070250" y="317250"/>
                <a:ext cx="900" cy="25"/>
              </a:xfrm>
              <a:custGeom>
                <a:rect b="b" l="l" r="r" t="t"/>
                <a:pathLst>
                  <a:path extrusionOk="0" h="1" w="36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8" y="0"/>
                    </a:moveTo>
                    <a:cubicBezTo>
                      <a:pt x="9" y="0"/>
                      <a:pt x="10" y="0"/>
                      <a:pt x="12" y="0"/>
                    </a:cubicBezTo>
                    <a:cubicBezTo>
                      <a:pt x="10" y="0"/>
                      <a:pt x="9" y="0"/>
                      <a:pt x="8" y="0"/>
                    </a:cubicBezTo>
                    <a:close/>
                    <a:moveTo>
                      <a:pt x="17" y="0"/>
                    </a:moveTo>
                    <a:cubicBezTo>
                      <a:pt x="19" y="0"/>
                      <a:pt x="20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lose/>
                    <a:moveTo>
                      <a:pt x="27" y="0"/>
                    </a:moveTo>
                    <a:lnTo>
                      <a:pt x="36" y="0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98"/>
              <p:cNvSpPr/>
              <p:nvPr/>
            </p:nvSpPr>
            <p:spPr>
              <a:xfrm>
                <a:off x="1031000" y="317250"/>
                <a:ext cx="82100" cy="208950"/>
              </a:xfrm>
              <a:custGeom>
                <a:rect b="b" l="l" r="r" t="t"/>
                <a:pathLst>
                  <a:path extrusionOk="0" h="8358" w="3284">
                    <a:moveTo>
                      <a:pt x="1570" y="0"/>
                    </a:moveTo>
                    <a:cubicBezTo>
                      <a:pt x="828" y="17"/>
                      <a:pt x="204" y="516"/>
                      <a:pt x="0" y="1194"/>
                    </a:cubicBezTo>
                    <a:cubicBezTo>
                      <a:pt x="295" y="937"/>
                      <a:pt x="680" y="782"/>
                      <a:pt x="1101" y="782"/>
                    </a:cubicBezTo>
                    <a:cubicBezTo>
                      <a:pt x="1564" y="782"/>
                      <a:pt x="1983" y="970"/>
                      <a:pt x="2287" y="1275"/>
                    </a:cubicBezTo>
                    <a:cubicBezTo>
                      <a:pt x="2589" y="1577"/>
                      <a:pt x="2778" y="1997"/>
                      <a:pt x="2778" y="2459"/>
                    </a:cubicBezTo>
                    <a:lnTo>
                      <a:pt x="2778" y="8357"/>
                    </a:lnTo>
                    <a:lnTo>
                      <a:pt x="3284" y="8357"/>
                    </a:lnTo>
                    <a:lnTo>
                      <a:pt x="3284" y="1677"/>
                    </a:lnTo>
                    <a:cubicBezTo>
                      <a:pt x="3284" y="1065"/>
                      <a:pt x="2957" y="530"/>
                      <a:pt x="2466" y="237"/>
                    </a:cubicBezTo>
                    <a:cubicBezTo>
                      <a:pt x="2216" y="87"/>
                      <a:pt x="1921" y="0"/>
                      <a:pt x="1607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98"/>
              <p:cNvSpPr/>
              <p:nvPr/>
            </p:nvSpPr>
            <p:spPr>
              <a:xfrm>
                <a:off x="1265650" y="317250"/>
                <a:ext cx="83875" cy="208950"/>
              </a:xfrm>
              <a:custGeom>
                <a:rect b="b" l="l" r="r" t="t"/>
                <a:pathLst>
                  <a:path extrusionOk="0" h="8358" w="3355">
                    <a:moveTo>
                      <a:pt x="1676" y="0"/>
                    </a:moveTo>
                    <a:cubicBezTo>
                      <a:pt x="750" y="0"/>
                      <a:pt x="0" y="752"/>
                      <a:pt x="0" y="1677"/>
                    </a:cubicBezTo>
                    <a:lnTo>
                      <a:pt x="0" y="8357"/>
                    </a:lnTo>
                    <a:lnTo>
                      <a:pt x="3354" y="8357"/>
                    </a:lnTo>
                    <a:lnTo>
                      <a:pt x="3354" y="1677"/>
                    </a:lnTo>
                    <a:cubicBezTo>
                      <a:pt x="3354" y="750"/>
                      <a:pt x="2603" y="0"/>
                      <a:pt x="16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98"/>
              <p:cNvSpPr/>
              <p:nvPr/>
            </p:nvSpPr>
            <p:spPr>
              <a:xfrm>
                <a:off x="1329925" y="323675"/>
                <a:ext cx="19600" cy="35525"/>
              </a:xfrm>
              <a:custGeom>
                <a:rect b="b" l="l" r="r" t="t"/>
                <a:pathLst>
                  <a:path extrusionOk="0" h="1421" w="784">
                    <a:moveTo>
                      <a:pt x="1" y="0"/>
                    </a:moveTo>
                    <a:lnTo>
                      <a:pt x="1" y="2"/>
                    </a:lnTo>
                    <a:cubicBezTo>
                      <a:pt x="470" y="299"/>
                      <a:pt x="783" y="823"/>
                      <a:pt x="783" y="1420"/>
                    </a:cubicBezTo>
                    <a:lnTo>
                      <a:pt x="783" y="1419"/>
                    </a:lnTo>
                    <a:cubicBezTo>
                      <a:pt x="783" y="957"/>
                      <a:pt x="595" y="537"/>
                      <a:pt x="292" y="233"/>
                    </a:cubicBezTo>
                    <a:cubicBezTo>
                      <a:pt x="205" y="145"/>
                      <a:pt x="107" y="67"/>
                      <a:pt x="1" y="0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98"/>
              <p:cNvSpPr/>
              <p:nvPr/>
            </p:nvSpPr>
            <p:spPr>
              <a:xfrm>
                <a:off x="1307650" y="317250"/>
                <a:ext cx="22300" cy="6475"/>
              </a:xfrm>
              <a:custGeom>
                <a:rect b="b" l="l" r="r" t="t"/>
                <a:pathLst>
                  <a:path extrusionOk="0" h="259" w="892">
                    <a:moveTo>
                      <a:pt x="0" y="0"/>
                    </a:moveTo>
                    <a:lnTo>
                      <a:pt x="0" y="0"/>
                    </a:lnTo>
                    <a:cubicBezTo>
                      <a:pt x="327" y="1"/>
                      <a:pt x="633" y="96"/>
                      <a:pt x="892" y="259"/>
                    </a:cubicBezTo>
                    <a:lnTo>
                      <a:pt x="892" y="257"/>
                    </a:lnTo>
                    <a:cubicBezTo>
                      <a:pt x="633" y="96"/>
                      <a:pt x="327" y="1"/>
                      <a:pt x="0" y="0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98"/>
              <p:cNvSpPr/>
              <p:nvPr/>
            </p:nvSpPr>
            <p:spPr>
              <a:xfrm>
                <a:off x="1307100" y="317250"/>
                <a:ext cx="400" cy="25"/>
              </a:xfrm>
              <a:custGeom>
                <a:rect b="b" l="l" r="r" t="t"/>
                <a:pathLst>
                  <a:path extrusionOk="0" h="1" w="16">
                    <a:moveTo>
                      <a:pt x="0" y="0"/>
                    </a:moveTo>
                    <a:lnTo>
                      <a:pt x="3" y="0"/>
                    </a:lnTo>
                    <a:lnTo>
                      <a:pt x="0" y="0"/>
                    </a:lnTo>
                    <a:close/>
                    <a:moveTo>
                      <a:pt x="10" y="0"/>
                    </a:moveTo>
                    <a:lnTo>
                      <a:pt x="16" y="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98"/>
              <p:cNvSpPr/>
              <p:nvPr/>
            </p:nvSpPr>
            <p:spPr>
              <a:xfrm>
                <a:off x="1267400" y="317250"/>
                <a:ext cx="82125" cy="208950"/>
              </a:xfrm>
              <a:custGeom>
                <a:rect b="b" l="l" r="r" t="t"/>
                <a:pathLst>
                  <a:path extrusionOk="0" h="8358" w="3285">
                    <a:moveTo>
                      <a:pt x="1588" y="0"/>
                    </a:moveTo>
                    <a:cubicBezTo>
                      <a:pt x="838" y="8"/>
                      <a:pt x="206" y="510"/>
                      <a:pt x="0" y="1194"/>
                    </a:cubicBezTo>
                    <a:cubicBezTo>
                      <a:pt x="294" y="937"/>
                      <a:pt x="679" y="782"/>
                      <a:pt x="1101" y="782"/>
                    </a:cubicBezTo>
                    <a:cubicBezTo>
                      <a:pt x="1564" y="782"/>
                      <a:pt x="1982" y="970"/>
                      <a:pt x="2287" y="1275"/>
                    </a:cubicBezTo>
                    <a:cubicBezTo>
                      <a:pt x="2590" y="1577"/>
                      <a:pt x="2777" y="1997"/>
                      <a:pt x="2777" y="2459"/>
                    </a:cubicBezTo>
                    <a:lnTo>
                      <a:pt x="2777" y="8357"/>
                    </a:lnTo>
                    <a:lnTo>
                      <a:pt x="3284" y="8357"/>
                    </a:lnTo>
                    <a:lnTo>
                      <a:pt x="3284" y="1677"/>
                    </a:lnTo>
                    <a:cubicBezTo>
                      <a:pt x="3284" y="1080"/>
                      <a:pt x="2971" y="556"/>
                      <a:pt x="2502" y="259"/>
                    </a:cubicBezTo>
                    <a:cubicBezTo>
                      <a:pt x="2243" y="95"/>
                      <a:pt x="1935" y="0"/>
                      <a:pt x="1607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98"/>
              <p:cNvSpPr/>
              <p:nvPr/>
            </p:nvSpPr>
            <p:spPr>
              <a:xfrm>
                <a:off x="1502025" y="317250"/>
                <a:ext cx="83900" cy="208950"/>
              </a:xfrm>
              <a:custGeom>
                <a:rect b="b" l="l" r="r" t="t"/>
                <a:pathLst>
                  <a:path extrusionOk="0" h="8358" w="3356">
                    <a:moveTo>
                      <a:pt x="1679" y="0"/>
                    </a:moveTo>
                    <a:cubicBezTo>
                      <a:pt x="752" y="0"/>
                      <a:pt x="1" y="752"/>
                      <a:pt x="1" y="1677"/>
                    </a:cubicBezTo>
                    <a:lnTo>
                      <a:pt x="1" y="8357"/>
                    </a:lnTo>
                    <a:lnTo>
                      <a:pt x="3356" y="8357"/>
                    </a:lnTo>
                    <a:lnTo>
                      <a:pt x="3356" y="1677"/>
                    </a:lnTo>
                    <a:cubicBezTo>
                      <a:pt x="3356" y="750"/>
                      <a:pt x="2604" y="0"/>
                      <a:pt x="16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7" name="Google Shape;2737;p98"/>
              <p:cNvSpPr/>
              <p:nvPr/>
            </p:nvSpPr>
            <p:spPr>
              <a:xfrm>
                <a:off x="1567200" y="324250"/>
                <a:ext cx="18725" cy="34950"/>
              </a:xfrm>
              <a:custGeom>
                <a:rect b="b" l="l" r="r" t="t"/>
                <a:pathLst>
                  <a:path extrusionOk="0" h="1398" w="749">
                    <a:moveTo>
                      <a:pt x="1" y="1"/>
                    </a:moveTo>
                    <a:lnTo>
                      <a:pt x="1" y="2"/>
                    </a:lnTo>
                    <a:cubicBezTo>
                      <a:pt x="451" y="302"/>
                      <a:pt x="749" y="815"/>
                      <a:pt x="749" y="1397"/>
                    </a:cubicBezTo>
                    <a:lnTo>
                      <a:pt x="749" y="1396"/>
                    </a:lnTo>
                    <a:cubicBezTo>
                      <a:pt x="749" y="934"/>
                      <a:pt x="560" y="514"/>
                      <a:pt x="258" y="210"/>
                    </a:cubicBezTo>
                    <a:cubicBezTo>
                      <a:pt x="179" y="132"/>
                      <a:pt x="93" y="62"/>
                      <a:pt x="1" y="1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8" name="Google Shape;2738;p98"/>
              <p:cNvSpPr/>
              <p:nvPr/>
            </p:nvSpPr>
            <p:spPr>
              <a:xfrm>
                <a:off x="1544050" y="317250"/>
                <a:ext cx="23175" cy="7050"/>
              </a:xfrm>
              <a:custGeom>
                <a:rect b="b" l="l" r="r" t="t"/>
                <a:pathLst>
                  <a:path extrusionOk="0" h="282" w="927">
                    <a:moveTo>
                      <a:pt x="1" y="0"/>
                    </a:moveTo>
                    <a:cubicBezTo>
                      <a:pt x="343" y="1"/>
                      <a:pt x="662" y="105"/>
                      <a:pt x="927" y="282"/>
                    </a:cubicBezTo>
                    <a:lnTo>
                      <a:pt x="927" y="281"/>
                    </a:lnTo>
                    <a:cubicBezTo>
                      <a:pt x="662" y="105"/>
                      <a:pt x="343" y="1"/>
                      <a:pt x="1" y="0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9" name="Google Shape;2739;p98"/>
              <p:cNvSpPr/>
              <p:nvPr/>
            </p:nvSpPr>
            <p:spPr>
              <a:xfrm>
                <a:off x="1543050" y="317250"/>
                <a:ext cx="900" cy="25"/>
              </a:xfrm>
              <a:custGeom>
                <a:rect b="b" l="l" r="r" t="t"/>
                <a:pathLst>
                  <a:path extrusionOk="0" h="1" w="36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  <a:moveTo>
                      <a:pt x="9" y="0"/>
                    </a:moveTo>
                    <a:cubicBezTo>
                      <a:pt x="10" y="0"/>
                      <a:pt x="11" y="0"/>
                      <a:pt x="13" y="0"/>
                    </a:cubicBezTo>
                    <a:cubicBezTo>
                      <a:pt x="11" y="0"/>
                      <a:pt x="10" y="0"/>
                      <a:pt x="9" y="0"/>
                    </a:cubicBezTo>
                    <a:close/>
                    <a:moveTo>
                      <a:pt x="18" y="0"/>
                    </a:moveTo>
                    <a:cubicBezTo>
                      <a:pt x="20" y="0"/>
                      <a:pt x="21" y="0"/>
                      <a:pt x="22" y="0"/>
                    </a:cubicBezTo>
                    <a:cubicBezTo>
                      <a:pt x="21" y="0"/>
                      <a:pt x="20" y="0"/>
                      <a:pt x="18" y="0"/>
                    </a:cubicBezTo>
                    <a:close/>
                    <a:moveTo>
                      <a:pt x="28" y="0"/>
                    </a:moveTo>
                    <a:lnTo>
                      <a:pt x="35" y="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98"/>
              <p:cNvSpPr/>
              <p:nvPr/>
            </p:nvSpPr>
            <p:spPr>
              <a:xfrm>
                <a:off x="1503775" y="317250"/>
                <a:ext cx="82150" cy="208950"/>
              </a:xfrm>
              <a:custGeom>
                <a:rect b="b" l="l" r="r" t="t"/>
                <a:pathLst>
                  <a:path extrusionOk="0" h="8358" w="3286">
                    <a:moveTo>
                      <a:pt x="1572" y="0"/>
                    </a:moveTo>
                    <a:cubicBezTo>
                      <a:pt x="829" y="17"/>
                      <a:pt x="205" y="516"/>
                      <a:pt x="1" y="1194"/>
                    </a:cubicBezTo>
                    <a:cubicBezTo>
                      <a:pt x="297" y="937"/>
                      <a:pt x="681" y="782"/>
                      <a:pt x="1101" y="782"/>
                    </a:cubicBezTo>
                    <a:cubicBezTo>
                      <a:pt x="1564" y="782"/>
                      <a:pt x="1984" y="970"/>
                      <a:pt x="2287" y="1275"/>
                    </a:cubicBezTo>
                    <a:cubicBezTo>
                      <a:pt x="2590" y="1577"/>
                      <a:pt x="2778" y="1997"/>
                      <a:pt x="2778" y="2459"/>
                    </a:cubicBezTo>
                    <a:lnTo>
                      <a:pt x="2778" y="8357"/>
                    </a:lnTo>
                    <a:lnTo>
                      <a:pt x="3286" y="8357"/>
                    </a:lnTo>
                    <a:lnTo>
                      <a:pt x="3286" y="1677"/>
                    </a:lnTo>
                    <a:cubicBezTo>
                      <a:pt x="3286" y="1095"/>
                      <a:pt x="2988" y="582"/>
                      <a:pt x="2538" y="282"/>
                    </a:cubicBezTo>
                    <a:cubicBezTo>
                      <a:pt x="2272" y="104"/>
                      <a:pt x="1952" y="0"/>
                      <a:pt x="1609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98"/>
              <p:cNvSpPr/>
              <p:nvPr/>
            </p:nvSpPr>
            <p:spPr>
              <a:xfrm>
                <a:off x="1738425" y="317250"/>
                <a:ext cx="83875" cy="208950"/>
              </a:xfrm>
              <a:custGeom>
                <a:rect b="b" l="l" r="r" t="t"/>
                <a:pathLst>
                  <a:path extrusionOk="0" h="8358" w="3355">
                    <a:moveTo>
                      <a:pt x="1678" y="0"/>
                    </a:moveTo>
                    <a:cubicBezTo>
                      <a:pt x="752" y="0"/>
                      <a:pt x="1" y="752"/>
                      <a:pt x="1" y="1677"/>
                    </a:cubicBezTo>
                    <a:lnTo>
                      <a:pt x="1" y="8357"/>
                    </a:lnTo>
                    <a:lnTo>
                      <a:pt x="3355" y="8357"/>
                    </a:lnTo>
                    <a:lnTo>
                      <a:pt x="3355" y="1677"/>
                    </a:lnTo>
                    <a:cubicBezTo>
                      <a:pt x="3355" y="750"/>
                      <a:pt x="2604" y="0"/>
                      <a:pt x="16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98"/>
              <p:cNvSpPr/>
              <p:nvPr/>
            </p:nvSpPr>
            <p:spPr>
              <a:xfrm>
                <a:off x="1804500" y="324850"/>
                <a:ext cx="17800" cy="34350"/>
              </a:xfrm>
              <a:custGeom>
                <a:rect b="b" l="l" r="r" t="t"/>
                <a:pathLst>
                  <a:path extrusionOk="0" h="1374" w="712">
                    <a:moveTo>
                      <a:pt x="1" y="0"/>
                    </a:moveTo>
                    <a:lnTo>
                      <a:pt x="1" y="1"/>
                    </a:lnTo>
                    <a:cubicBezTo>
                      <a:pt x="430" y="305"/>
                      <a:pt x="712" y="806"/>
                      <a:pt x="712" y="1373"/>
                    </a:cubicBezTo>
                    <a:lnTo>
                      <a:pt x="712" y="1372"/>
                    </a:lnTo>
                    <a:cubicBezTo>
                      <a:pt x="712" y="910"/>
                      <a:pt x="525" y="491"/>
                      <a:pt x="222" y="186"/>
                    </a:cubicBezTo>
                    <a:cubicBezTo>
                      <a:pt x="153" y="118"/>
                      <a:pt x="80" y="56"/>
                      <a:pt x="1" y="0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98"/>
              <p:cNvSpPr/>
              <p:nvPr/>
            </p:nvSpPr>
            <p:spPr>
              <a:xfrm>
                <a:off x="1780450" y="317250"/>
                <a:ext cx="24075" cy="7650"/>
              </a:xfrm>
              <a:custGeom>
                <a:rect b="b" l="l" r="r" t="t"/>
                <a:pathLst>
                  <a:path extrusionOk="0" h="306" w="963">
                    <a:moveTo>
                      <a:pt x="0" y="0"/>
                    </a:moveTo>
                    <a:lnTo>
                      <a:pt x="0" y="0"/>
                    </a:lnTo>
                    <a:cubicBezTo>
                      <a:pt x="358" y="1"/>
                      <a:pt x="690" y="113"/>
                      <a:pt x="963" y="305"/>
                    </a:cubicBezTo>
                    <a:lnTo>
                      <a:pt x="963" y="304"/>
                    </a:lnTo>
                    <a:cubicBezTo>
                      <a:pt x="690" y="113"/>
                      <a:pt x="358" y="1"/>
                      <a:pt x="0" y="0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98"/>
              <p:cNvSpPr/>
              <p:nvPr/>
            </p:nvSpPr>
            <p:spPr>
              <a:xfrm>
                <a:off x="1744675" y="325050"/>
                <a:ext cx="11400" cy="12150"/>
              </a:xfrm>
              <a:custGeom>
                <a:rect b="b" l="l" r="r" t="t"/>
                <a:pathLst>
                  <a:path extrusionOk="0" h="486" w="456">
                    <a:moveTo>
                      <a:pt x="455" y="0"/>
                    </a:moveTo>
                    <a:cubicBezTo>
                      <a:pt x="453" y="1"/>
                      <a:pt x="452" y="1"/>
                      <a:pt x="451" y="2"/>
                    </a:cubicBezTo>
                    <a:cubicBezTo>
                      <a:pt x="452" y="2"/>
                      <a:pt x="453" y="1"/>
                      <a:pt x="455" y="0"/>
                    </a:cubicBezTo>
                    <a:close/>
                    <a:moveTo>
                      <a:pt x="362" y="71"/>
                    </a:moveTo>
                    <a:lnTo>
                      <a:pt x="362" y="71"/>
                    </a:lnTo>
                    <a:cubicBezTo>
                      <a:pt x="354" y="78"/>
                      <a:pt x="346" y="83"/>
                      <a:pt x="338" y="90"/>
                    </a:cubicBezTo>
                    <a:cubicBezTo>
                      <a:pt x="346" y="85"/>
                      <a:pt x="354" y="78"/>
                      <a:pt x="362" y="71"/>
                    </a:cubicBezTo>
                    <a:close/>
                    <a:moveTo>
                      <a:pt x="3" y="480"/>
                    </a:moveTo>
                    <a:lnTo>
                      <a:pt x="3" y="480"/>
                    </a:lnTo>
                    <a:cubicBezTo>
                      <a:pt x="2" y="481"/>
                      <a:pt x="1" y="483"/>
                      <a:pt x="0" y="485"/>
                    </a:cubicBezTo>
                    <a:cubicBezTo>
                      <a:pt x="1" y="483"/>
                      <a:pt x="2" y="482"/>
                      <a:pt x="3" y="480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98"/>
              <p:cNvSpPr/>
              <p:nvPr/>
            </p:nvSpPr>
            <p:spPr>
              <a:xfrm>
                <a:off x="1771250" y="318225"/>
                <a:ext cx="125" cy="50"/>
              </a:xfrm>
              <a:custGeom>
                <a:rect b="b" l="l" r="r" t="t"/>
                <a:pathLst>
                  <a:path extrusionOk="0" h="2" w="5">
                    <a:moveTo>
                      <a:pt x="4" y="0"/>
                    </a:moveTo>
                    <a:cubicBezTo>
                      <a:pt x="2" y="0"/>
                      <a:pt x="2" y="0"/>
                      <a:pt x="1" y="2"/>
                    </a:cubicBezTo>
                    <a:cubicBezTo>
                      <a:pt x="2" y="0"/>
                      <a:pt x="3" y="0"/>
                      <a:pt x="4" y="0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98"/>
              <p:cNvSpPr/>
              <p:nvPr/>
            </p:nvSpPr>
            <p:spPr>
              <a:xfrm>
                <a:off x="1740175" y="317250"/>
                <a:ext cx="82125" cy="208950"/>
              </a:xfrm>
              <a:custGeom>
                <a:rect b="b" l="l" r="r" t="t"/>
                <a:pathLst>
                  <a:path extrusionOk="0" h="8358" w="3285">
                    <a:moveTo>
                      <a:pt x="1564" y="0"/>
                    </a:moveTo>
                    <a:cubicBezTo>
                      <a:pt x="1561" y="2"/>
                      <a:pt x="1558" y="2"/>
                      <a:pt x="1554" y="2"/>
                    </a:cubicBezTo>
                    <a:lnTo>
                      <a:pt x="1535" y="2"/>
                    </a:lnTo>
                    <a:cubicBezTo>
                      <a:pt x="1534" y="2"/>
                      <a:pt x="1532" y="2"/>
                      <a:pt x="1531" y="3"/>
                    </a:cubicBezTo>
                    <a:lnTo>
                      <a:pt x="1511" y="3"/>
                    </a:lnTo>
                    <a:cubicBezTo>
                      <a:pt x="1508" y="4"/>
                      <a:pt x="1504" y="4"/>
                      <a:pt x="1501" y="4"/>
                    </a:cubicBezTo>
                    <a:lnTo>
                      <a:pt x="1498" y="4"/>
                    </a:lnTo>
                    <a:cubicBezTo>
                      <a:pt x="1495" y="4"/>
                      <a:pt x="1493" y="4"/>
                      <a:pt x="1491" y="5"/>
                    </a:cubicBezTo>
                    <a:lnTo>
                      <a:pt x="1482" y="5"/>
                    </a:lnTo>
                    <a:cubicBezTo>
                      <a:pt x="1480" y="5"/>
                      <a:pt x="1479" y="5"/>
                      <a:pt x="1478" y="6"/>
                    </a:cubicBezTo>
                    <a:lnTo>
                      <a:pt x="1468" y="6"/>
                    </a:lnTo>
                    <a:cubicBezTo>
                      <a:pt x="1464" y="6"/>
                      <a:pt x="1462" y="7"/>
                      <a:pt x="1459" y="7"/>
                    </a:cubicBezTo>
                    <a:lnTo>
                      <a:pt x="1455" y="7"/>
                    </a:lnTo>
                    <a:cubicBezTo>
                      <a:pt x="1453" y="7"/>
                      <a:pt x="1451" y="8"/>
                      <a:pt x="1449" y="8"/>
                    </a:cubicBezTo>
                    <a:lnTo>
                      <a:pt x="1445" y="8"/>
                    </a:lnTo>
                    <a:cubicBezTo>
                      <a:pt x="1443" y="8"/>
                      <a:pt x="1441" y="8"/>
                      <a:pt x="1439" y="9"/>
                    </a:cubicBezTo>
                    <a:lnTo>
                      <a:pt x="1435" y="9"/>
                    </a:lnTo>
                    <a:cubicBezTo>
                      <a:pt x="1433" y="9"/>
                      <a:pt x="1431" y="9"/>
                      <a:pt x="1429" y="10"/>
                    </a:cubicBezTo>
                    <a:lnTo>
                      <a:pt x="1425" y="10"/>
                    </a:lnTo>
                    <a:cubicBezTo>
                      <a:pt x="1422" y="10"/>
                      <a:pt x="1421" y="10"/>
                      <a:pt x="1418" y="12"/>
                    </a:cubicBezTo>
                    <a:lnTo>
                      <a:pt x="1414" y="12"/>
                    </a:lnTo>
                    <a:cubicBezTo>
                      <a:pt x="1411" y="12"/>
                      <a:pt x="1409" y="13"/>
                      <a:pt x="1406" y="13"/>
                    </a:cubicBezTo>
                    <a:lnTo>
                      <a:pt x="1401" y="13"/>
                    </a:lnTo>
                    <a:cubicBezTo>
                      <a:pt x="1400" y="14"/>
                      <a:pt x="1399" y="14"/>
                      <a:pt x="1396" y="14"/>
                    </a:cubicBezTo>
                    <a:lnTo>
                      <a:pt x="1392" y="14"/>
                    </a:lnTo>
                    <a:cubicBezTo>
                      <a:pt x="1390" y="15"/>
                      <a:pt x="1389" y="15"/>
                      <a:pt x="1387" y="15"/>
                    </a:cubicBezTo>
                    <a:cubicBezTo>
                      <a:pt x="1385" y="15"/>
                      <a:pt x="1384" y="15"/>
                      <a:pt x="1382" y="16"/>
                    </a:cubicBezTo>
                    <a:lnTo>
                      <a:pt x="1379" y="16"/>
                    </a:lnTo>
                    <a:cubicBezTo>
                      <a:pt x="1376" y="16"/>
                      <a:pt x="1374" y="17"/>
                      <a:pt x="1373" y="17"/>
                    </a:cubicBezTo>
                    <a:lnTo>
                      <a:pt x="1369" y="17"/>
                    </a:lnTo>
                    <a:cubicBezTo>
                      <a:pt x="1365" y="18"/>
                      <a:pt x="1362" y="18"/>
                      <a:pt x="1359" y="19"/>
                    </a:cubicBezTo>
                    <a:lnTo>
                      <a:pt x="1354" y="19"/>
                    </a:lnTo>
                    <a:cubicBezTo>
                      <a:pt x="1353" y="19"/>
                      <a:pt x="1351" y="20"/>
                      <a:pt x="1350" y="20"/>
                    </a:cubicBezTo>
                    <a:lnTo>
                      <a:pt x="1345" y="20"/>
                    </a:lnTo>
                    <a:cubicBezTo>
                      <a:pt x="1344" y="22"/>
                      <a:pt x="1342" y="22"/>
                      <a:pt x="1340" y="22"/>
                    </a:cubicBezTo>
                    <a:cubicBezTo>
                      <a:pt x="1338" y="22"/>
                      <a:pt x="1337" y="23"/>
                      <a:pt x="1335" y="23"/>
                    </a:cubicBezTo>
                    <a:cubicBezTo>
                      <a:pt x="1334" y="23"/>
                      <a:pt x="1332" y="23"/>
                      <a:pt x="1331" y="24"/>
                    </a:cubicBezTo>
                    <a:lnTo>
                      <a:pt x="1327" y="24"/>
                    </a:lnTo>
                    <a:cubicBezTo>
                      <a:pt x="1324" y="25"/>
                      <a:pt x="1320" y="25"/>
                      <a:pt x="1315" y="26"/>
                    </a:cubicBezTo>
                    <a:lnTo>
                      <a:pt x="1313" y="26"/>
                    </a:lnTo>
                    <a:cubicBezTo>
                      <a:pt x="1311" y="27"/>
                      <a:pt x="1310" y="27"/>
                      <a:pt x="1307" y="27"/>
                    </a:cubicBezTo>
                    <a:cubicBezTo>
                      <a:pt x="1306" y="27"/>
                      <a:pt x="1304" y="28"/>
                      <a:pt x="1303" y="28"/>
                    </a:cubicBezTo>
                    <a:cubicBezTo>
                      <a:pt x="1301" y="28"/>
                      <a:pt x="1300" y="28"/>
                      <a:pt x="1297" y="29"/>
                    </a:cubicBezTo>
                    <a:lnTo>
                      <a:pt x="1294" y="29"/>
                    </a:lnTo>
                    <a:cubicBezTo>
                      <a:pt x="1293" y="30"/>
                      <a:pt x="1291" y="30"/>
                      <a:pt x="1288" y="30"/>
                    </a:cubicBezTo>
                    <a:cubicBezTo>
                      <a:pt x="1287" y="32"/>
                      <a:pt x="1286" y="32"/>
                      <a:pt x="1285" y="32"/>
                    </a:cubicBezTo>
                    <a:cubicBezTo>
                      <a:pt x="1278" y="33"/>
                      <a:pt x="1272" y="34"/>
                      <a:pt x="1264" y="36"/>
                    </a:cubicBezTo>
                    <a:lnTo>
                      <a:pt x="1262" y="36"/>
                    </a:lnTo>
                    <a:cubicBezTo>
                      <a:pt x="1261" y="37"/>
                      <a:pt x="1258" y="37"/>
                      <a:pt x="1255" y="37"/>
                    </a:cubicBezTo>
                    <a:cubicBezTo>
                      <a:pt x="1255" y="38"/>
                      <a:pt x="1254" y="38"/>
                      <a:pt x="1253" y="38"/>
                    </a:cubicBezTo>
                    <a:cubicBezTo>
                      <a:pt x="1251" y="38"/>
                      <a:pt x="1248" y="39"/>
                      <a:pt x="1247" y="39"/>
                    </a:cubicBezTo>
                    <a:cubicBezTo>
                      <a:pt x="1246" y="39"/>
                      <a:pt x="1245" y="39"/>
                      <a:pt x="1244" y="41"/>
                    </a:cubicBezTo>
                    <a:cubicBezTo>
                      <a:pt x="1242" y="41"/>
                      <a:pt x="1239" y="41"/>
                      <a:pt x="1237" y="42"/>
                    </a:cubicBezTo>
                    <a:lnTo>
                      <a:pt x="1235" y="42"/>
                    </a:lnTo>
                    <a:cubicBezTo>
                      <a:pt x="1228" y="44"/>
                      <a:pt x="1221" y="45"/>
                      <a:pt x="1214" y="47"/>
                    </a:cubicBezTo>
                    <a:lnTo>
                      <a:pt x="1212" y="47"/>
                    </a:lnTo>
                    <a:cubicBezTo>
                      <a:pt x="1209" y="48"/>
                      <a:pt x="1207" y="48"/>
                      <a:pt x="1205" y="49"/>
                    </a:cubicBezTo>
                    <a:lnTo>
                      <a:pt x="1203" y="49"/>
                    </a:lnTo>
                    <a:cubicBezTo>
                      <a:pt x="1201" y="51"/>
                      <a:pt x="1198" y="51"/>
                      <a:pt x="1196" y="52"/>
                    </a:cubicBezTo>
                    <a:lnTo>
                      <a:pt x="1195" y="52"/>
                    </a:lnTo>
                    <a:cubicBezTo>
                      <a:pt x="1185" y="54"/>
                      <a:pt x="1175" y="57"/>
                      <a:pt x="1164" y="59"/>
                    </a:cubicBezTo>
                    <a:cubicBezTo>
                      <a:pt x="1163" y="61"/>
                      <a:pt x="1163" y="61"/>
                      <a:pt x="1163" y="61"/>
                    </a:cubicBezTo>
                    <a:cubicBezTo>
                      <a:pt x="1160" y="61"/>
                      <a:pt x="1158" y="62"/>
                      <a:pt x="1155" y="63"/>
                    </a:cubicBezTo>
                    <a:lnTo>
                      <a:pt x="1154" y="63"/>
                    </a:lnTo>
                    <a:cubicBezTo>
                      <a:pt x="1144" y="66"/>
                      <a:pt x="1133" y="68"/>
                      <a:pt x="1123" y="72"/>
                    </a:cubicBezTo>
                    <a:cubicBezTo>
                      <a:pt x="1119" y="73"/>
                      <a:pt x="1117" y="74"/>
                      <a:pt x="1115" y="74"/>
                    </a:cubicBezTo>
                    <a:cubicBezTo>
                      <a:pt x="1114" y="74"/>
                      <a:pt x="1114" y="74"/>
                      <a:pt x="1114" y="75"/>
                    </a:cubicBezTo>
                    <a:cubicBezTo>
                      <a:pt x="1111" y="75"/>
                      <a:pt x="1109" y="76"/>
                      <a:pt x="1106" y="77"/>
                    </a:cubicBezTo>
                    <a:cubicBezTo>
                      <a:pt x="1095" y="81"/>
                      <a:pt x="1085" y="84"/>
                      <a:pt x="1075" y="87"/>
                    </a:cubicBezTo>
                    <a:lnTo>
                      <a:pt x="1074" y="87"/>
                    </a:lnTo>
                    <a:cubicBezTo>
                      <a:pt x="1058" y="93"/>
                      <a:pt x="1042" y="98"/>
                      <a:pt x="1027" y="104"/>
                    </a:cubicBezTo>
                    <a:lnTo>
                      <a:pt x="1026" y="104"/>
                    </a:lnTo>
                    <a:cubicBezTo>
                      <a:pt x="1014" y="108"/>
                      <a:pt x="1000" y="114"/>
                      <a:pt x="988" y="120"/>
                    </a:cubicBezTo>
                    <a:lnTo>
                      <a:pt x="987" y="120"/>
                    </a:lnTo>
                    <a:cubicBezTo>
                      <a:pt x="985" y="120"/>
                      <a:pt x="982" y="121"/>
                      <a:pt x="979" y="122"/>
                    </a:cubicBezTo>
                    <a:cubicBezTo>
                      <a:pt x="979" y="122"/>
                      <a:pt x="979" y="122"/>
                      <a:pt x="979" y="123"/>
                    </a:cubicBezTo>
                    <a:cubicBezTo>
                      <a:pt x="951" y="134"/>
                      <a:pt x="922" y="146"/>
                      <a:pt x="896" y="158"/>
                    </a:cubicBezTo>
                    <a:lnTo>
                      <a:pt x="896" y="160"/>
                    </a:lnTo>
                    <a:cubicBezTo>
                      <a:pt x="883" y="165"/>
                      <a:pt x="870" y="171"/>
                      <a:pt x="858" y="177"/>
                    </a:cubicBezTo>
                    <a:cubicBezTo>
                      <a:pt x="843" y="185"/>
                      <a:pt x="829" y="192"/>
                      <a:pt x="814" y="200"/>
                    </a:cubicBezTo>
                    <a:cubicBezTo>
                      <a:pt x="814" y="200"/>
                      <a:pt x="813" y="201"/>
                      <a:pt x="813" y="201"/>
                    </a:cubicBezTo>
                    <a:cubicBezTo>
                      <a:pt x="811" y="202"/>
                      <a:pt x="809" y="203"/>
                      <a:pt x="807" y="204"/>
                    </a:cubicBezTo>
                    <a:lnTo>
                      <a:pt x="805" y="204"/>
                    </a:lnTo>
                    <a:cubicBezTo>
                      <a:pt x="799" y="209"/>
                      <a:pt x="791" y="212"/>
                      <a:pt x="784" y="216"/>
                    </a:cubicBezTo>
                    <a:cubicBezTo>
                      <a:pt x="782" y="217"/>
                      <a:pt x="780" y="219"/>
                      <a:pt x="778" y="220"/>
                    </a:cubicBezTo>
                    <a:cubicBezTo>
                      <a:pt x="778" y="220"/>
                      <a:pt x="777" y="221"/>
                      <a:pt x="777" y="221"/>
                    </a:cubicBezTo>
                    <a:cubicBezTo>
                      <a:pt x="774" y="222"/>
                      <a:pt x="773" y="223"/>
                      <a:pt x="771" y="224"/>
                    </a:cubicBezTo>
                    <a:cubicBezTo>
                      <a:pt x="770" y="224"/>
                      <a:pt x="770" y="224"/>
                      <a:pt x="770" y="225"/>
                    </a:cubicBezTo>
                    <a:cubicBezTo>
                      <a:pt x="760" y="230"/>
                      <a:pt x="752" y="235"/>
                      <a:pt x="743" y="241"/>
                    </a:cubicBezTo>
                    <a:cubicBezTo>
                      <a:pt x="742" y="241"/>
                      <a:pt x="742" y="241"/>
                      <a:pt x="741" y="242"/>
                    </a:cubicBezTo>
                    <a:cubicBezTo>
                      <a:pt x="739" y="243"/>
                      <a:pt x="736" y="244"/>
                      <a:pt x="735" y="245"/>
                    </a:cubicBezTo>
                    <a:cubicBezTo>
                      <a:pt x="735" y="245"/>
                      <a:pt x="733" y="246"/>
                      <a:pt x="733" y="246"/>
                    </a:cubicBezTo>
                    <a:cubicBezTo>
                      <a:pt x="732" y="247"/>
                      <a:pt x="730" y="249"/>
                      <a:pt x="728" y="250"/>
                    </a:cubicBezTo>
                    <a:cubicBezTo>
                      <a:pt x="726" y="250"/>
                      <a:pt x="726" y="251"/>
                      <a:pt x="725" y="251"/>
                    </a:cubicBezTo>
                    <a:cubicBezTo>
                      <a:pt x="720" y="254"/>
                      <a:pt x="714" y="259"/>
                      <a:pt x="708" y="262"/>
                    </a:cubicBezTo>
                    <a:cubicBezTo>
                      <a:pt x="708" y="263"/>
                      <a:pt x="706" y="263"/>
                      <a:pt x="705" y="263"/>
                    </a:cubicBezTo>
                    <a:cubicBezTo>
                      <a:pt x="704" y="264"/>
                      <a:pt x="702" y="265"/>
                      <a:pt x="701" y="266"/>
                    </a:cubicBezTo>
                    <a:cubicBezTo>
                      <a:pt x="700" y="268"/>
                      <a:pt x="699" y="268"/>
                      <a:pt x="699" y="269"/>
                    </a:cubicBezTo>
                    <a:cubicBezTo>
                      <a:pt x="696" y="270"/>
                      <a:pt x="695" y="271"/>
                      <a:pt x="693" y="272"/>
                    </a:cubicBezTo>
                    <a:cubicBezTo>
                      <a:pt x="692" y="272"/>
                      <a:pt x="691" y="273"/>
                      <a:pt x="691" y="273"/>
                    </a:cubicBezTo>
                    <a:cubicBezTo>
                      <a:pt x="689" y="274"/>
                      <a:pt x="688" y="275"/>
                      <a:pt x="686" y="276"/>
                    </a:cubicBezTo>
                    <a:cubicBezTo>
                      <a:pt x="684" y="278"/>
                      <a:pt x="684" y="278"/>
                      <a:pt x="683" y="279"/>
                    </a:cubicBezTo>
                    <a:cubicBezTo>
                      <a:pt x="680" y="280"/>
                      <a:pt x="678" y="282"/>
                      <a:pt x="675" y="283"/>
                    </a:cubicBezTo>
                    <a:cubicBezTo>
                      <a:pt x="674" y="284"/>
                      <a:pt x="673" y="285"/>
                      <a:pt x="671" y="286"/>
                    </a:cubicBezTo>
                    <a:cubicBezTo>
                      <a:pt x="670" y="286"/>
                      <a:pt x="669" y="288"/>
                      <a:pt x="667" y="289"/>
                    </a:cubicBezTo>
                    <a:cubicBezTo>
                      <a:pt x="666" y="290"/>
                      <a:pt x="665" y="291"/>
                      <a:pt x="663" y="291"/>
                    </a:cubicBezTo>
                    <a:cubicBezTo>
                      <a:pt x="663" y="292"/>
                      <a:pt x="662" y="293"/>
                      <a:pt x="660" y="294"/>
                    </a:cubicBezTo>
                    <a:cubicBezTo>
                      <a:pt x="659" y="295"/>
                      <a:pt x="657" y="295"/>
                      <a:pt x="656" y="296"/>
                    </a:cubicBezTo>
                    <a:cubicBezTo>
                      <a:pt x="655" y="298"/>
                      <a:pt x="653" y="299"/>
                      <a:pt x="652" y="299"/>
                    </a:cubicBezTo>
                    <a:cubicBezTo>
                      <a:pt x="651" y="300"/>
                      <a:pt x="650" y="301"/>
                      <a:pt x="649" y="302"/>
                    </a:cubicBezTo>
                    <a:cubicBezTo>
                      <a:pt x="646" y="303"/>
                      <a:pt x="646" y="303"/>
                      <a:pt x="645" y="304"/>
                    </a:cubicBezTo>
                    <a:cubicBezTo>
                      <a:pt x="642" y="306"/>
                      <a:pt x="640" y="308"/>
                      <a:pt x="637" y="310"/>
                    </a:cubicBezTo>
                    <a:cubicBezTo>
                      <a:pt x="636" y="310"/>
                      <a:pt x="635" y="311"/>
                      <a:pt x="635" y="312"/>
                    </a:cubicBezTo>
                    <a:cubicBezTo>
                      <a:pt x="633" y="313"/>
                      <a:pt x="632" y="314"/>
                      <a:pt x="631" y="314"/>
                    </a:cubicBezTo>
                    <a:cubicBezTo>
                      <a:pt x="629" y="315"/>
                      <a:pt x="627" y="316"/>
                      <a:pt x="626" y="318"/>
                    </a:cubicBezTo>
                    <a:cubicBezTo>
                      <a:pt x="625" y="319"/>
                      <a:pt x="624" y="319"/>
                      <a:pt x="623" y="320"/>
                    </a:cubicBezTo>
                    <a:cubicBezTo>
                      <a:pt x="622" y="321"/>
                      <a:pt x="621" y="322"/>
                      <a:pt x="619" y="323"/>
                    </a:cubicBezTo>
                    <a:cubicBezTo>
                      <a:pt x="617" y="324"/>
                      <a:pt x="616" y="324"/>
                      <a:pt x="615" y="325"/>
                    </a:cubicBezTo>
                    <a:cubicBezTo>
                      <a:pt x="614" y="326"/>
                      <a:pt x="613" y="328"/>
                      <a:pt x="612" y="329"/>
                    </a:cubicBezTo>
                    <a:cubicBezTo>
                      <a:pt x="610" y="330"/>
                      <a:pt x="607" y="331"/>
                      <a:pt x="605" y="333"/>
                    </a:cubicBezTo>
                    <a:lnTo>
                      <a:pt x="604" y="333"/>
                    </a:lnTo>
                    <a:cubicBezTo>
                      <a:pt x="603" y="335"/>
                      <a:pt x="600" y="338"/>
                      <a:pt x="597" y="339"/>
                    </a:cubicBezTo>
                    <a:cubicBezTo>
                      <a:pt x="596" y="340"/>
                      <a:pt x="595" y="341"/>
                      <a:pt x="594" y="341"/>
                    </a:cubicBezTo>
                    <a:cubicBezTo>
                      <a:pt x="593" y="342"/>
                      <a:pt x="591" y="343"/>
                      <a:pt x="590" y="344"/>
                    </a:cubicBezTo>
                    <a:cubicBezTo>
                      <a:pt x="588" y="345"/>
                      <a:pt x="587" y="347"/>
                      <a:pt x="587" y="347"/>
                    </a:cubicBezTo>
                    <a:cubicBezTo>
                      <a:pt x="585" y="348"/>
                      <a:pt x="584" y="350"/>
                      <a:pt x="582" y="351"/>
                    </a:cubicBezTo>
                    <a:cubicBezTo>
                      <a:pt x="581" y="351"/>
                      <a:pt x="581" y="352"/>
                      <a:pt x="580" y="352"/>
                    </a:cubicBezTo>
                    <a:cubicBezTo>
                      <a:pt x="577" y="354"/>
                      <a:pt x="576" y="355"/>
                      <a:pt x="574" y="358"/>
                    </a:cubicBezTo>
                    <a:cubicBezTo>
                      <a:pt x="573" y="358"/>
                      <a:pt x="573" y="358"/>
                      <a:pt x="573" y="359"/>
                    </a:cubicBezTo>
                    <a:cubicBezTo>
                      <a:pt x="570" y="360"/>
                      <a:pt x="567" y="362"/>
                      <a:pt x="565" y="364"/>
                    </a:cubicBezTo>
                    <a:cubicBezTo>
                      <a:pt x="562" y="367"/>
                      <a:pt x="560" y="369"/>
                      <a:pt x="557" y="370"/>
                    </a:cubicBezTo>
                    <a:cubicBezTo>
                      <a:pt x="556" y="371"/>
                      <a:pt x="556" y="371"/>
                      <a:pt x="556" y="371"/>
                    </a:cubicBezTo>
                    <a:cubicBezTo>
                      <a:pt x="554" y="373"/>
                      <a:pt x="552" y="374"/>
                      <a:pt x="550" y="377"/>
                    </a:cubicBezTo>
                    <a:cubicBezTo>
                      <a:pt x="550" y="377"/>
                      <a:pt x="548" y="377"/>
                      <a:pt x="548" y="378"/>
                    </a:cubicBezTo>
                    <a:cubicBezTo>
                      <a:pt x="546" y="380"/>
                      <a:pt x="544" y="381"/>
                      <a:pt x="542" y="383"/>
                    </a:cubicBezTo>
                    <a:cubicBezTo>
                      <a:pt x="534" y="390"/>
                      <a:pt x="526" y="397"/>
                      <a:pt x="518" y="402"/>
                    </a:cubicBezTo>
                    <a:cubicBezTo>
                      <a:pt x="518" y="402"/>
                      <a:pt x="518" y="403"/>
                      <a:pt x="517" y="403"/>
                    </a:cubicBezTo>
                    <a:cubicBezTo>
                      <a:pt x="400" y="503"/>
                      <a:pt x="297" y="619"/>
                      <a:pt x="212" y="748"/>
                    </a:cubicBezTo>
                    <a:lnTo>
                      <a:pt x="211" y="748"/>
                    </a:lnTo>
                    <a:cubicBezTo>
                      <a:pt x="206" y="756"/>
                      <a:pt x="200" y="765"/>
                      <a:pt x="196" y="773"/>
                    </a:cubicBezTo>
                    <a:cubicBezTo>
                      <a:pt x="195" y="774"/>
                      <a:pt x="195" y="774"/>
                      <a:pt x="195" y="774"/>
                    </a:cubicBezTo>
                    <a:cubicBezTo>
                      <a:pt x="192" y="776"/>
                      <a:pt x="191" y="778"/>
                      <a:pt x="190" y="781"/>
                    </a:cubicBezTo>
                    <a:cubicBezTo>
                      <a:pt x="190" y="782"/>
                      <a:pt x="189" y="783"/>
                      <a:pt x="189" y="783"/>
                    </a:cubicBezTo>
                    <a:cubicBezTo>
                      <a:pt x="188" y="785"/>
                      <a:pt x="187" y="787"/>
                      <a:pt x="186" y="789"/>
                    </a:cubicBezTo>
                    <a:cubicBezTo>
                      <a:pt x="185" y="789"/>
                      <a:pt x="185" y="791"/>
                      <a:pt x="183" y="792"/>
                    </a:cubicBezTo>
                    <a:cubicBezTo>
                      <a:pt x="182" y="793"/>
                      <a:pt x="181" y="795"/>
                      <a:pt x="180" y="797"/>
                    </a:cubicBezTo>
                    <a:cubicBezTo>
                      <a:pt x="179" y="798"/>
                      <a:pt x="179" y="798"/>
                      <a:pt x="179" y="799"/>
                    </a:cubicBezTo>
                    <a:cubicBezTo>
                      <a:pt x="177" y="802"/>
                      <a:pt x="176" y="805"/>
                      <a:pt x="175" y="807"/>
                    </a:cubicBezTo>
                    <a:cubicBezTo>
                      <a:pt x="173" y="808"/>
                      <a:pt x="172" y="809"/>
                      <a:pt x="172" y="811"/>
                    </a:cubicBezTo>
                    <a:cubicBezTo>
                      <a:pt x="171" y="812"/>
                      <a:pt x="170" y="813"/>
                      <a:pt x="169" y="815"/>
                    </a:cubicBezTo>
                    <a:cubicBezTo>
                      <a:pt x="168" y="816"/>
                      <a:pt x="168" y="818"/>
                      <a:pt x="167" y="819"/>
                    </a:cubicBezTo>
                    <a:cubicBezTo>
                      <a:pt x="166" y="821"/>
                      <a:pt x="166" y="822"/>
                      <a:pt x="165" y="823"/>
                    </a:cubicBezTo>
                    <a:cubicBezTo>
                      <a:pt x="163" y="824"/>
                      <a:pt x="163" y="826"/>
                      <a:pt x="161" y="827"/>
                    </a:cubicBezTo>
                    <a:cubicBezTo>
                      <a:pt x="161" y="828"/>
                      <a:pt x="161" y="828"/>
                      <a:pt x="161" y="829"/>
                    </a:cubicBezTo>
                    <a:cubicBezTo>
                      <a:pt x="94" y="943"/>
                      <a:pt x="40" y="1065"/>
                      <a:pt x="1" y="1194"/>
                    </a:cubicBezTo>
                    <a:cubicBezTo>
                      <a:pt x="296" y="937"/>
                      <a:pt x="681" y="782"/>
                      <a:pt x="1100" y="782"/>
                    </a:cubicBezTo>
                    <a:cubicBezTo>
                      <a:pt x="1565" y="782"/>
                      <a:pt x="1984" y="970"/>
                      <a:pt x="2288" y="1275"/>
                    </a:cubicBezTo>
                    <a:cubicBezTo>
                      <a:pt x="2590" y="1577"/>
                      <a:pt x="2778" y="1997"/>
                      <a:pt x="2778" y="2459"/>
                    </a:cubicBezTo>
                    <a:lnTo>
                      <a:pt x="2778" y="8357"/>
                    </a:lnTo>
                    <a:lnTo>
                      <a:pt x="3285" y="8357"/>
                    </a:lnTo>
                    <a:lnTo>
                      <a:pt x="3285" y="1677"/>
                    </a:lnTo>
                    <a:cubicBezTo>
                      <a:pt x="3285" y="1110"/>
                      <a:pt x="3003" y="609"/>
                      <a:pt x="2574" y="305"/>
                    </a:cubicBezTo>
                    <a:cubicBezTo>
                      <a:pt x="2300" y="113"/>
                      <a:pt x="1967" y="0"/>
                      <a:pt x="1608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98"/>
              <p:cNvSpPr/>
              <p:nvPr/>
            </p:nvSpPr>
            <p:spPr>
              <a:xfrm>
                <a:off x="1974850" y="317250"/>
                <a:ext cx="83875" cy="208950"/>
              </a:xfrm>
              <a:custGeom>
                <a:rect b="b" l="l" r="r" t="t"/>
                <a:pathLst>
                  <a:path extrusionOk="0" h="8358" w="3355">
                    <a:moveTo>
                      <a:pt x="1677" y="0"/>
                    </a:moveTo>
                    <a:cubicBezTo>
                      <a:pt x="751" y="0"/>
                      <a:pt x="0" y="752"/>
                      <a:pt x="0" y="1677"/>
                    </a:cubicBezTo>
                    <a:lnTo>
                      <a:pt x="0" y="8357"/>
                    </a:lnTo>
                    <a:lnTo>
                      <a:pt x="3354" y="8357"/>
                    </a:lnTo>
                    <a:lnTo>
                      <a:pt x="3354" y="1677"/>
                    </a:lnTo>
                    <a:cubicBezTo>
                      <a:pt x="3354" y="750"/>
                      <a:pt x="2603" y="0"/>
                      <a:pt x="16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98"/>
              <p:cNvSpPr/>
              <p:nvPr/>
            </p:nvSpPr>
            <p:spPr>
              <a:xfrm>
                <a:off x="2041775" y="325475"/>
                <a:ext cx="16950" cy="33725"/>
              </a:xfrm>
              <a:custGeom>
                <a:rect b="b" l="l" r="r" t="t"/>
                <a:pathLst>
                  <a:path extrusionOk="0" h="1349" w="678">
                    <a:moveTo>
                      <a:pt x="0" y="1"/>
                    </a:moveTo>
                    <a:lnTo>
                      <a:pt x="0" y="2"/>
                    </a:lnTo>
                    <a:cubicBezTo>
                      <a:pt x="411" y="308"/>
                      <a:pt x="677" y="796"/>
                      <a:pt x="677" y="1348"/>
                    </a:cubicBezTo>
                    <a:lnTo>
                      <a:pt x="677" y="1347"/>
                    </a:lnTo>
                    <a:cubicBezTo>
                      <a:pt x="677" y="885"/>
                      <a:pt x="490" y="465"/>
                      <a:pt x="186" y="161"/>
                    </a:cubicBezTo>
                    <a:cubicBezTo>
                      <a:pt x="128" y="103"/>
                      <a:pt x="66" y="50"/>
                      <a:pt x="0" y="1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98"/>
              <p:cNvSpPr/>
              <p:nvPr/>
            </p:nvSpPr>
            <p:spPr>
              <a:xfrm>
                <a:off x="2016775" y="317250"/>
                <a:ext cx="25025" cy="8275"/>
              </a:xfrm>
              <a:custGeom>
                <a:rect b="b" l="l" r="r" t="t"/>
                <a:pathLst>
                  <a:path extrusionOk="0" h="331" w="1001">
                    <a:moveTo>
                      <a:pt x="0" y="0"/>
                    </a:moveTo>
                    <a:lnTo>
                      <a:pt x="0" y="0"/>
                    </a:lnTo>
                    <a:cubicBezTo>
                      <a:pt x="375" y="0"/>
                      <a:pt x="721" y="124"/>
                      <a:pt x="1000" y="331"/>
                    </a:cubicBezTo>
                    <a:lnTo>
                      <a:pt x="1000" y="330"/>
                    </a:lnTo>
                    <a:cubicBezTo>
                      <a:pt x="720" y="123"/>
                      <a:pt x="375" y="0"/>
                      <a:pt x="0" y="0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98"/>
              <p:cNvSpPr/>
              <p:nvPr/>
            </p:nvSpPr>
            <p:spPr>
              <a:xfrm>
                <a:off x="2016075" y="317250"/>
                <a:ext cx="650" cy="25"/>
              </a:xfrm>
              <a:custGeom>
                <a:rect b="b" l="l" r="r" t="t"/>
                <a:pathLst>
                  <a:path extrusionOk="0" h="1" w="26">
                    <a:moveTo>
                      <a:pt x="0" y="0"/>
                    </a:moveTo>
                    <a:lnTo>
                      <a:pt x="3" y="0"/>
                    </a:lnTo>
                    <a:lnTo>
                      <a:pt x="0" y="0"/>
                    </a:lnTo>
                    <a:close/>
                    <a:moveTo>
                      <a:pt x="9" y="0"/>
                    </a:moveTo>
                    <a:cubicBezTo>
                      <a:pt x="10" y="0"/>
                      <a:pt x="11" y="0"/>
                      <a:pt x="14" y="0"/>
                    </a:cubicBezTo>
                    <a:cubicBezTo>
                      <a:pt x="11" y="0"/>
                      <a:pt x="10" y="0"/>
                      <a:pt x="9" y="0"/>
                    </a:cubicBezTo>
                    <a:close/>
                    <a:moveTo>
                      <a:pt x="19" y="0"/>
                    </a:moveTo>
                    <a:lnTo>
                      <a:pt x="26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98"/>
              <p:cNvSpPr/>
              <p:nvPr/>
            </p:nvSpPr>
            <p:spPr>
              <a:xfrm>
                <a:off x="1976600" y="317250"/>
                <a:ext cx="82125" cy="208950"/>
              </a:xfrm>
              <a:custGeom>
                <a:rect b="b" l="l" r="r" t="t"/>
                <a:pathLst>
                  <a:path extrusionOk="0" h="8358" w="3285">
                    <a:moveTo>
                      <a:pt x="1579" y="0"/>
                    </a:moveTo>
                    <a:cubicBezTo>
                      <a:pt x="833" y="13"/>
                      <a:pt x="205" y="512"/>
                      <a:pt x="0" y="1194"/>
                    </a:cubicBezTo>
                    <a:cubicBezTo>
                      <a:pt x="295" y="937"/>
                      <a:pt x="680" y="782"/>
                      <a:pt x="1101" y="782"/>
                    </a:cubicBezTo>
                    <a:cubicBezTo>
                      <a:pt x="1564" y="782"/>
                      <a:pt x="1983" y="970"/>
                      <a:pt x="2287" y="1275"/>
                    </a:cubicBezTo>
                    <a:cubicBezTo>
                      <a:pt x="2590" y="1577"/>
                      <a:pt x="2777" y="1997"/>
                      <a:pt x="2777" y="2459"/>
                    </a:cubicBezTo>
                    <a:lnTo>
                      <a:pt x="2777" y="8357"/>
                    </a:lnTo>
                    <a:lnTo>
                      <a:pt x="3284" y="8357"/>
                    </a:lnTo>
                    <a:lnTo>
                      <a:pt x="3284" y="1677"/>
                    </a:lnTo>
                    <a:cubicBezTo>
                      <a:pt x="3284" y="1125"/>
                      <a:pt x="3018" y="637"/>
                      <a:pt x="2607" y="331"/>
                    </a:cubicBezTo>
                    <a:cubicBezTo>
                      <a:pt x="2328" y="124"/>
                      <a:pt x="1982" y="0"/>
                      <a:pt x="1607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98"/>
              <p:cNvSpPr/>
              <p:nvPr/>
            </p:nvSpPr>
            <p:spPr>
              <a:xfrm>
                <a:off x="1974850" y="2508850"/>
                <a:ext cx="83875" cy="208950"/>
              </a:xfrm>
              <a:custGeom>
                <a:rect b="b" l="l" r="r" t="t"/>
                <a:pathLst>
                  <a:path extrusionOk="0" h="8358" w="3355">
                    <a:moveTo>
                      <a:pt x="0" y="1"/>
                    </a:moveTo>
                    <a:lnTo>
                      <a:pt x="0" y="6681"/>
                    </a:lnTo>
                    <a:cubicBezTo>
                      <a:pt x="0" y="7608"/>
                      <a:pt x="751" y="8358"/>
                      <a:pt x="1677" y="8358"/>
                    </a:cubicBezTo>
                    <a:cubicBezTo>
                      <a:pt x="2603" y="8358"/>
                      <a:pt x="3354" y="7608"/>
                      <a:pt x="3354" y="6681"/>
                    </a:cubicBezTo>
                    <a:lnTo>
                      <a:pt x="335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98"/>
              <p:cNvSpPr/>
              <p:nvPr/>
            </p:nvSpPr>
            <p:spPr>
              <a:xfrm>
                <a:off x="1974850" y="2675975"/>
                <a:ext cx="17875" cy="34275"/>
              </a:xfrm>
              <a:custGeom>
                <a:rect b="b" l="l" r="r" t="t"/>
                <a:pathLst>
                  <a:path extrusionOk="0" h="1371" w="715">
                    <a:moveTo>
                      <a:pt x="0" y="1"/>
                    </a:moveTo>
                    <a:cubicBezTo>
                      <a:pt x="2" y="463"/>
                      <a:pt x="188" y="879"/>
                      <a:pt x="491" y="1183"/>
                    </a:cubicBezTo>
                    <a:cubicBezTo>
                      <a:pt x="559" y="1251"/>
                      <a:pt x="634" y="1314"/>
                      <a:pt x="715" y="1370"/>
                    </a:cubicBezTo>
                    <a:cubicBezTo>
                      <a:pt x="283" y="1067"/>
                      <a:pt x="2" y="567"/>
                      <a:pt x="0" y="1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98"/>
              <p:cNvSpPr/>
              <p:nvPr/>
            </p:nvSpPr>
            <p:spPr>
              <a:xfrm>
                <a:off x="1993250" y="2710600"/>
                <a:ext cx="23550" cy="7200"/>
              </a:xfrm>
              <a:custGeom>
                <a:rect b="b" l="l" r="r" t="t"/>
                <a:pathLst>
                  <a:path extrusionOk="0" h="288" w="942">
                    <a:moveTo>
                      <a:pt x="0" y="0"/>
                    </a:moveTo>
                    <a:cubicBezTo>
                      <a:pt x="269" y="181"/>
                      <a:pt x="592" y="288"/>
                      <a:pt x="940" y="288"/>
                    </a:cubicBezTo>
                    <a:lnTo>
                      <a:pt x="941" y="288"/>
                    </a:lnTo>
                    <a:cubicBezTo>
                      <a:pt x="592" y="288"/>
                      <a:pt x="269" y="181"/>
                      <a:pt x="0" y="0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98"/>
              <p:cNvSpPr/>
              <p:nvPr/>
            </p:nvSpPr>
            <p:spPr>
              <a:xfrm>
                <a:off x="1974850" y="2508825"/>
                <a:ext cx="12675" cy="50"/>
              </a:xfrm>
              <a:custGeom>
                <a:rect b="b" l="l" r="r" t="t"/>
                <a:pathLst>
                  <a:path extrusionOk="0" h="2" w="507">
                    <a:moveTo>
                      <a:pt x="0" y="1"/>
                    </a:moveTo>
                    <a:lnTo>
                      <a:pt x="0" y="2"/>
                    </a:lnTo>
                    <a:lnTo>
                      <a:pt x="506" y="2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98"/>
              <p:cNvSpPr/>
              <p:nvPr/>
            </p:nvSpPr>
            <p:spPr>
              <a:xfrm>
                <a:off x="1974850" y="2508850"/>
                <a:ext cx="82100" cy="208950"/>
              </a:xfrm>
              <a:custGeom>
                <a:rect b="b" l="l" r="r" t="t"/>
                <a:pathLst>
                  <a:path extrusionOk="0" h="8358" w="3284">
                    <a:moveTo>
                      <a:pt x="0" y="1"/>
                    </a:moveTo>
                    <a:lnTo>
                      <a:pt x="0" y="6681"/>
                    </a:lnTo>
                    <a:cubicBezTo>
                      <a:pt x="0" y="7249"/>
                      <a:pt x="282" y="7751"/>
                      <a:pt x="715" y="8055"/>
                    </a:cubicBezTo>
                    <a:cubicBezTo>
                      <a:pt x="987" y="8245"/>
                      <a:pt x="1319" y="8358"/>
                      <a:pt x="1677" y="8358"/>
                    </a:cubicBezTo>
                    <a:lnTo>
                      <a:pt x="1704" y="8358"/>
                    </a:lnTo>
                    <a:cubicBezTo>
                      <a:pt x="2452" y="8346"/>
                      <a:pt x="3079" y="7845"/>
                      <a:pt x="3284" y="7164"/>
                    </a:cubicBezTo>
                    <a:lnTo>
                      <a:pt x="3284" y="7164"/>
                    </a:lnTo>
                    <a:cubicBezTo>
                      <a:pt x="2989" y="7421"/>
                      <a:pt x="2604" y="7577"/>
                      <a:pt x="2183" y="7577"/>
                    </a:cubicBezTo>
                    <a:cubicBezTo>
                      <a:pt x="1721" y="7577"/>
                      <a:pt x="1301" y="7389"/>
                      <a:pt x="997" y="7085"/>
                    </a:cubicBezTo>
                    <a:cubicBezTo>
                      <a:pt x="695" y="6781"/>
                      <a:pt x="506" y="6363"/>
                      <a:pt x="506" y="5899"/>
                    </a:cubicBez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98"/>
              <p:cNvSpPr/>
              <p:nvPr/>
            </p:nvSpPr>
            <p:spPr>
              <a:xfrm>
                <a:off x="1738425" y="2508850"/>
                <a:ext cx="83875" cy="208950"/>
              </a:xfrm>
              <a:custGeom>
                <a:rect b="b" l="l" r="r" t="t"/>
                <a:pathLst>
                  <a:path extrusionOk="0" h="8358" w="3355">
                    <a:moveTo>
                      <a:pt x="1" y="1"/>
                    </a:moveTo>
                    <a:lnTo>
                      <a:pt x="1" y="6681"/>
                    </a:lnTo>
                    <a:cubicBezTo>
                      <a:pt x="1" y="7608"/>
                      <a:pt x="752" y="8358"/>
                      <a:pt x="1678" y="8358"/>
                    </a:cubicBezTo>
                    <a:cubicBezTo>
                      <a:pt x="2604" y="8358"/>
                      <a:pt x="3355" y="7608"/>
                      <a:pt x="3355" y="6681"/>
                    </a:cubicBezTo>
                    <a:lnTo>
                      <a:pt x="335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98"/>
              <p:cNvSpPr/>
              <p:nvPr/>
            </p:nvSpPr>
            <p:spPr>
              <a:xfrm>
                <a:off x="1738425" y="2676100"/>
                <a:ext cx="18475" cy="34525"/>
              </a:xfrm>
              <a:custGeom>
                <a:rect b="b" l="l" r="r" t="t"/>
                <a:pathLst>
                  <a:path extrusionOk="0" h="1381" w="739">
                    <a:moveTo>
                      <a:pt x="1" y="0"/>
                    </a:moveTo>
                    <a:cubicBezTo>
                      <a:pt x="3" y="461"/>
                      <a:pt x="191" y="875"/>
                      <a:pt x="492" y="1178"/>
                    </a:cubicBezTo>
                    <a:cubicBezTo>
                      <a:pt x="567" y="1253"/>
                      <a:pt x="650" y="1321"/>
                      <a:pt x="739" y="1381"/>
                    </a:cubicBezTo>
                    <a:lnTo>
                      <a:pt x="739" y="1380"/>
                    </a:lnTo>
                    <a:cubicBezTo>
                      <a:pt x="296" y="1080"/>
                      <a:pt x="4" y="575"/>
                      <a:pt x="1" y="0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98"/>
              <p:cNvSpPr/>
              <p:nvPr/>
            </p:nvSpPr>
            <p:spPr>
              <a:xfrm>
                <a:off x="1756875" y="2710575"/>
                <a:ext cx="23425" cy="7225"/>
              </a:xfrm>
              <a:custGeom>
                <a:rect b="b" l="l" r="r" t="t"/>
                <a:pathLst>
                  <a:path extrusionOk="0" h="289" w="937">
                    <a:moveTo>
                      <a:pt x="1" y="1"/>
                    </a:moveTo>
                    <a:lnTo>
                      <a:pt x="1" y="2"/>
                    </a:lnTo>
                    <a:cubicBezTo>
                      <a:pt x="268" y="183"/>
                      <a:pt x="590" y="288"/>
                      <a:pt x="937" y="289"/>
                    </a:cubicBezTo>
                    <a:lnTo>
                      <a:pt x="937" y="289"/>
                    </a:lnTo>
                    <a:cubicBezTo>
                      <a:pt x="590" y="288"/>
                      <a:pt x="268" y="183"/>
                      <a:pt x="1" y="1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98"/>
              <p:cNvSpPr/>
              <p:nvPr/>
            </p:nvSpPr>
            <p:spPr>
              <a:xfrm>
                <a:off x="1738425" y="2508825"/>
                <a:ext cx="12700" cy="50"/>
              </a:xfrm>
              <a:custGeom>
                <a:rect b="b" l="l" r="r" t="t"/>
                <a:pathLst>
                  <a:path extrusionOk="0" h="2" w="508">
                    <a:moveTo>
                      <a:pt x="1" y="1"/>
                    </a:moveTo>
                    <a:lnTo>
                      <a:pt x="1" y="2"/>
                    </a:lnTo>
                    <a:lnTo>
                      <a:pt x="507" y="2"/>
                    </a:lnTo>
                    <a:lnTo>
                      <a:pt x="507" y="1"/>
                    </a:ln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98"/>
              <p:cNvSpPr/>
              <p:nvPr/>
            </p:nvSpPr>
            <p:spPr>
              <a:xfrm>
                <a:off x="1738425" y="2508850"/>
                <a:ext cx="82125" cy="208950"/>
              </a:xfrm>
              <a:custGeom>
                <a:rect b="b" l="l" r="r" t="t"/>
                <a:pathLst>
                  <a:path extrusionOk="0" h="8358" w="3285">
                    <a:moveTo>
                      <a:pt x="1" y="1"/>
                    </a:moveTo>
                    <a:lnTo>
                      <a:pt x="1" y="6681"/>
                    </a:lnTo>
                    <a:cubicBezTo>
                      <a:pt x="1" y="7259"/>
                      <a:pt x="293" y="7768"/>
                      <a:pt x="739" y="8070"/>
                    </a:cubicBezTo>
                    <a:cubicBezTo>
                      <a:pt x="1007" y="8252"/>
                      <a:pt x="1329" y="8358"/>
                      <a:pt x="1678" y="8358"/>
                    </a:cubicBezTo>
                    <a:lnTo>
                      <a:pt x="1706" y="8358"/>
                    </a:lnTo>
                    <a:cubicBezTo>
                      <a:pt x="2452" y="8346"/>
                      <a:pt x="3080" y="7845"/>
                      <a:pt x="3285" y="7164"/>
                    </a:cubicBezTo>
                    <a:lnTo>
                      <a:pt x="3285" y="7164"/>
                    </a:lnTo>
                    <a:cubicBezTo>
                      <a:pt x="2990" y="7421"/>
                      <a:pt x="2605" y="7577"/>
                      <a:pt x="2184" y="7577"/>
                    </a:cubicBezTo>
                    <a:cubicBezTo>
                      <a:pt x="1722" y="7577"/>
                      <a:pt x="1302" y="7389"/>
                      <a:pt x="998" y="7085"/>
                    </a:cubicBezTo>
                    <a:cubicBezTo>
                      <a:pt x="695" y="6781"/>
                      <a:pt x="507" y="6363"/>
                      <a:pt x="507" y="5899"/>
                    </a:cubicBezTo>
                    <a:lnTo>
                      <a:pt x="507" y="1"/>
                    </a:ln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98"/>
              <p:cNvSpPr/>
              <p:nvPr/>
            </p:nvSpPr>
            <p:spPr>
              <a:xfrm>
                <a:off x="1502025" y="2508850"/>
                <a:ext cx="83900" cy="208950"/>
              </a:xfrm>
              <a:custGeom>
                <a:rect b="b" l="l" r="r" t="t"/>
                <a:pathLst>
                  <a:path extrusionOk="0" h="8358" w="3356">
                    <a:moveTo>
                      <a:pt x="1" y="1"/>
                    </a:moveTo>
                    <a:lnTo>
                      <a:pt x="1" y="6681"/>
                    </a:lnTo>
                    <a:cubicBezTo>
                      <a:pt x="1" y="7608"/>
                      <a:pt x="752" y="8358"/>
                      <a:pt x="1679" y="8358"/>
                    </a:cubicBezTo>
                    <a:cubicBezTo>
                      <a:pt x="2604" y="8358"/>
                      <a:pt x="3356" y="7608"/>
                      <a:pt x="3356" y="6681"/>
                    </a:cubicBezTo>
                    <a:lnTo>
                      <a:pt x="335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98"/>
              <p:cNvSpPr/>
              <p:nvPr/>
            </p:nvSpPr>
            <p:spPr>
              <a:xfrm>
                <a:off x="1502025" y="2676000"/>
                <a:ext cx="21475" cy="36500"/>
              </a:xfrm>
              <a:custGeom>
                <a:rect b="b" l="l" r="r" t="t"/>
                <a:pathLst>
                  <a:path extrusionOk="0" h="1460" w="859">
                    <a:moveTo>
                      <a:pt x="1" y="0"/>
                    </a:moveTo>
                    <a:cubicBezTo>
                      <a:pt x="2" y="462"/>
                      <a:pt x="190" y="878"/>
                      <a:pt x="491" y="1182"/>
                    </a:cubicBezTo>
                    <a:cubicBezTo>
                      <a:pt x="600" y="1290"/>
                      <a:pt x="724" y="1384"/>
                      <a:pt x="858" y="1459"/>
                    </a:cubicBezTo>
                    <a:cubicBezTo>
                      <a:pt x="348" y="1172"/>
                      <a:pt x="2" y="627"/>
                      <a:pt x="1" y="0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98"/>
              <p:cNvSpPr/>
              <p:nvPr/>
            </p:nvSpPr>
            <p:spPr>
              <a:xfrm>
                <a:off x="1523475" y="2712475"/>
                <a:ext cx="20525" cy="5325"/>
              </a:xfrm>
              <a:custGeom>
                <a:rect b="b" l="l" r="r" t="t"/>
                <a:pathLst>
                  <a:path extrusionOk="0" h="213" w="821">
                    <a:moveTo>
                      <a:pt x="0" y="0"/>
                    </a:moveTo>
                    <a:cubicBezTo>
                      <a:pt x="243" y="136"/>
                      <a:pt x="522" y="213"/>
                      <a:pt x="819" y="213"/>
                    </a:cubicBezTo>
                    <a:lnTo>
                      <a:pt x="821" y="213"/>
                    </a:lnTo>
                    <a:cubicBezTo>
                      <a:pt x="522" y="213"/>
                      <a:pt x="243" y="135"/>
                      <a:pt x="0" y="0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" name="Google Shape;2765;p98"/>
              <p:cNvSpPr/>
              <p:nvPr/>
            </p:nvSpPr>
            <p:spPr>
              <a:xfrm>
                <a:off x="1502025" y="2508825"/>
                <a:ext cx="12675" cy="50"/>
              </a:xfrm>
              <a:custGeom>
                <a:rect b="b" l="l" r="r" t="t"/>
                <a:pathLst>
                  <a:path extrusionOk="0" h="2" w="507">
                    <a:moveTo>
                      <a:pt x="1" y="1"/>
                    </a:moveTo>
                    <a:lnTo>
                      <a:pt x="1" y="2"/>
                    </a:lnTo>
                    <a:lnTo>
                      <a:pt x="507" y="2"/>
                    </a:lnTo>
                    <a:lnTo>
                      <a:pt x="507" y="1"/>
                    </a:ln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98"/>
              <p:cNvSpPr/>
              <p:nvPr/>
            </p:nvSpPr>
            <p:spPr>
              <a:xfrm>
                <a:off x="1502025" y="2508850"/>
                <a:ext cx="82125" cy="208950"/>
              </a:xfrm>
              <a:custGeom>
                <a:rect b="b" l="l" r="r" t="t"/>
                <a:pathLst>
                  <a:path extrusionOk="0" h="8358" w="3285">
                    <a:moveTo>
                      <a:pt x="1" y="1"/>
                    </a:moveTo>
                    <a:lnTo>
                      <a:pt x="1" y="6681"/>
                    </a:lnTo>
                    <a:cubicBezTo>
                      <a:pt x="1" y="7310"/>
                      <a:pt x="347" y="7857"/>
                      <a:pt x="858" y="8145"/>
                    </a:cubicBezTo>
                    <a:cubicBezTo>
                      <a:pt x="1101" y="8280"/>
                      <a:pt x="1380" y="8358"/>
                      <a:pt x="1679" y="8358"/>
                    </a:cubicBezTo>
                    <a:lnTo>
                      <a:pt x="1695" y="8358"/>
                    </a:lnTo>
                    <a:cubicBezTo>
                      <a:pt x="2247" y="8352"/>
                      <a:pt x="2736" y="8080"/>
                      <a:pt x="3037" y="7663"/>
                    </a:cubicBezTo>
                    <a:cubicBezTo>
                      <a:pt x="3037" y="7663"/>
                      <a:pt x="3038" y="7661"/>
                      <a:pt x="3039" y="7661"/>
                    </a:cubicBezTo>
                    <a:cubicBezTo>
                      <a:pt x="3039" y="7660"/>
                      <a:pt x="3041" y="7659"/>
                      <a:pt x="3042" y="7658"/>
                    </a:cubicBezTo>
                    <a:cubicBezTo>
                      <a:pt x="3043" y="7657"/>
                      <a:pt x="3044" y="7655"/>
                      <a:pt x="3044" y="7653"/>
                    </a:cubicBezTo>
                    <a:cubicBezTo>
                      <a:pt x="3045" y="7652"/>
                      <a:pt x="3046" y="7651"/>
                      <a:pt x="3046" y="7650"/>
                    </a:cubicBezTo>
                    <a:cubicBezTo>
                      <a:pt x="3048" y="7649"/>
                      <a:pt x="3049" y="7647"/>
                      <a:pt x="3051" y="7643"/>
                    </a:cubicBezTo>
                    <a:lnTo>
                      <a:pt x="3052" y="7643"/>
                    </a:lnTo>
                    <a:cubicBezTo>
                      <a:pt x="3134" y="7525"/>
                      <a:pt x="3202" y="7396"/>
                      <a:pt x="3252" y="7258"/>
                    </a:cubicBezTo>
                    <a:cubicBezTo>
                      <a:pt x="3254" y="7256"/>
                      <a:pt x="3254" y="7255"/>
                      <a:pt x="3255" y="7253"/>
                    </a:cubicBezTo>
                    <a:cubicBezTo>
                      <a:pt x="3255" y="7252"/>
                      <a:pt x="3255" y="7252"/>
                      <a:pt x="3255" y="7252"/>
                    </a:cubicBezTo>
                    <a:cubicBezTo>
                      <a:pt x="3265" y="7222"/>
                      <a:pt x="3275" y="7193"/>
                      <a:pt x="3284" y="7164"/>
                    </a:cubicBezTo>
                    <a:lnTo>
                      <a:pt x="3284" y="7164"/>
                    </a:lnTo>
                    <a:cubicBezTo>
                      <a:pt x="2991" y="7421"/>
                      <a:pt x="2604" y="7577"/>
                      <a:pt x="2185" y="7577"/>
                    </a:cubicBezTo>
                    <a:cubicBezTo>
                      <a:pt x="1721" y="7577"/>
                      <a:pt x="1302" y="7389"/>
                      <a:pt x="998" y="7085"/>
                    </a:cubicBezTo>
                    <a:cubicBezTo>
                      <a:pt x="696" y="6781"/>
                      <a:pt x="507" y="6363"/>
                      <a:pt x="507" y="5899"/>
                    </a:cubicBezTo>
                    <a:lnTo>
                      <a:pt x="507" y="1"/>
                    </a:ln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98"/>
              <p:cNvSpPr/>
              <p:nvPr/>
            </p:nvSpPr>
            <p:spPr>
              <a:xfrm>
                <a:off x="1265650" y="2508850"/>
                <a:ext cx="83875" cy="208950"/>
              </a:xfrm>
              <a:custGeom>
                <a:rect b="b" l="l" r="r" t="t"/>
                <a:pathLst>
                  <a:path extrusionOk="0" h="8358" w="3355">
                    <a:moveTo>
                      <a:pt x="0" y="1"/>
                    </a:moveTo>
                    <a:lnTo>
                      <a:pt x="0" y="6681"/>
                    </a:lnTo>
                    <a:cubicBezTo>
                      <a:pt x="0" y="7608"/>
                      <a:pt x="750" y="8358"/>
                      <a:pt x="1676" y="8358"/>
                    </a:cubicBezTo>
                    <a:cubicBezTo>
                      <a:pt x="2603" y="8358"/>
                      <a:pt x="3354" y="7608"/>
                      <a:pt x="3354" y="6681"/>
                    </a:cubicBezTo>
                    <a:lnTo>
                      <a:pt x="335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98"/>
              <p:cNvSpPr/>
              <p:nvPr/>
            </p:nvSpPr>
            <p:spPr>
              <a:xfrm>
                <a:off x="1265650" y="2675950"/>
                <a:ext cx="19575" cy="35425"/>
              </a:xfrm>
              <a:custGeom>
                <a:rect b="b" l="l" r="r" t="t"/>
                <a:pathLst>
                  <a:path extrusionOk="0" h="1417" w="783">
                    <a:moveTo>
                      <a:pt x="0" y="0"/>
                    </a:moveTo>
                    <a:cubicBezTo>
                      <a:pt x="1" y="463"/>
                      <a:pt x="188" y="880"/>
                      <a:pt x="491" y="1184"/>
                    </a:cubicBezTo>
                    <a:cubicBezTo>
                      <a:pt x="579" y="1271"/>
                      <a:pt x="677" y="1350"/>
                      <a:pt x="783" y="1417"/>
                    </a:cubicBezTo>
                    <a:lnTo>
                      <a:pt x="783" y="1416"/>
                    </a:lnTo>
                    <a:cubicBezTo>
                      <a:pt x="313" y="1119"/>
                      <a:pt x="2" y="596"/>
                      <a:pt x="0" y="0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98"/>
              <p:cNvSpPr/>
              <p:nvPr/>
            </p:nvSpPr>
            <p:spPr>
              <a:xfrm>
                <a:off x="1285200" y="2711325"/>
                <a:ext cx="22300" cy="6475"/>
              </a:xfrm>
              <a:custGeom>
                <a:rect b="b" l="l" r="r" t="t"/>
                <a:pathLst>
                  <a:path extrusionOk="0" h="259" w="892">
                    <a:moveTo>
                      <a:pt x="1" y="1"/>
                    </a:moveTo>
                    <a:lnTo>
                      <a:pt x="1" y="2"/>
                    </a:lnTo>
                    <a:cubicBezTo>
                      <a:pt x="259" y="164"/>
                      <a:pt x="564" y="258"/>
                      <a:pt x="891" y="259"/>
                    </a:cubicBezTo>
                    <a:lnTo>
                      <a:pt x="891" y="259"/>
                    </a:lnTo>
                    <a:cubicBezTo>
                      <a:pt x="564" y="258"/>
                      <a:pt x="259" y="164"/>
                      <a:pt x="1" y="1"/>
                    </a:cubicBez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98"/>
              <p:cNvSpPr/>
              <p:nvPr/>
            </p:nvSpPr>
            <p:spPr>
              <a:xfrm>
                <a:off x="1265650" y="2508825"/>
                <a:ext cx="12675" cy="50"/>
              </a:xfrm>
              <a:custGeom>
                <a:rect b="b" l="l" r="r" t="t"/>
                <a:pathLst>
                  <a:path extrusionOk="0" h="2" w="507">
                    <a:moveTo>
                      <a:pt x="0" y="1"/>
                    </a:moveTo>
                    <a:lnTo>
                      <a:pt x="0" y="2"/>
                    </a:lnTo>
                    <a:lnTo>
                      <a:pt x="507" y="2"/>
                    </a:lnTo>
                    <a:lnTo>
                      <a:pt x="507" y="1"/>
                    </a:ln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98"/>
              <p:cNvSpPr/>
              <p:nvPr/>
            </p:nvSpPr>
            <p:spPr>
              <a:xfrm>
                <a:off x="1265650" y="2508850"/>
                <a:ext cx="82075" cy="208950"/>
              </a:xfrm>
              <a:custGeom>
                <a:rect b="b" l="l" r="r" t="t"/>
                <a:pathLst>
                  <a:path extrusionOk="0" h="8358" w="3283">
                    <a:moveTo>
                      <a:pt x="0" y="1"/>
                    </a:moveTo>
                    <a:lnTo>
                      <a:pt x="0" y="6681"/>
                    </a:lnTo>
                    <a:cubicBezTo>
                      <a:pt x="0" y="7278"/>
                      <a:pt x="312" y="7803"/>
                      <a:pt x="783" y="8100"/>
                    </a:cubicBezTo>
                    <a:cubicBezTo>
                      <a:pt x="1042" y="8263"/>
                      <a:pt x="1348" y="8358"/>
                      <a:pt x="1676" y="8358"/>
                    </a:cubicBezTo>
                    <a:lnTo>
                      <a:pt x="1704" y="8358"/>
                    </a:lnTo>
                    <a:cubicBezTo>
                      <a:pt x="2452" y="8346"/>
                      <a:pt x="3079" y="7845"/>
                      <a:pt x="3283" y="7164"/>
                    </a:cubicBezTo>
                    <a:lnTo>
                      <a:pt x="3283" y="7164"/>
                    </a:lnTo>
                    <a:cubicBezTo>
                      <a:pt x="2988" y="7421"/>
                      <a:pt x="2604" y="7577"/>
                      <a:pt x="2182" y="7577"/>
                    </a:cubicBezTo>
                    <a:cubicBezTo>
                      <a:pt x="1721" y="7577"/>
                      <a:pt x="1301" y="7389"/>
                      <a:pt x="997" y="7085"/>
                    </a:cubicBezTo>
                    <a:cubicBezTo>
                      <a:pt x="694" y="6781"/>
                      <a:pt x="507" y="6363"/>
                      <a:pt x="507" y="5899"/>
                    </a:cubicBezTo>
                    <a:lnTo>
                      <a:pt x="507" y="1"/>
                    </a:ln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98"/>
              <p:cNvSpPr/>
              <p:nvPr/>
            </p:nvSpPr>
            <p:spPr>
              <a:xfrm>
                <a:off x="1029200" y="2508850"/>
                <a:ext cx="83900" cy="208950"/>
              </a:xfrm>
              <a:custGeom>
                <a:rect b="b" l="l" r="r" t="t"/>
                <a:pathLst>
                  <a:path extrusionOk="0" h="8358" w="3356">
                    <a:moveTo>
                      <a:pt x="1" y="1"/>
                    </a:moveTo>
                    <a:lnTo>
                      <a:pt x="1" y="6681"/>
                    </a:lnTo>
                    <a:cubicBezTo>
                      <a:pt x="1" y="7608"/>
                      <a:pt x="752" y="8358"/>
                      <a:pt x="1679" y="8358"/>
                    </a:cubicBezTo>
                    <a:cubicBezTo>
                      <a:pt x="2606" y="8358"/>
                      <a:pt x="3356" y="7608"/>
                      <a:pt x="3356" y="6681"/>
                    </a:cubicBezTo>
                    <a:lnTo>
                      <a:pt x="335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98"/>
              <p:cNvSpPr/>
              <p:nvPr/>
            </p:nvSpPr>
            <p:spPr>
              <a:xfrm>
                <a:off x="1029200" y="2675975"/>
                <a:ext cx="21400" cy="36475"/>
              </a:xfrm>
              <a:custGeom>
                <a:rect b="b" l="l" r="r" t="t"/>
                <a:pathLst>
                  <a:path extrusionOk="0" h="1459" w="856">
                    <a:moveTo>
                      <a:pt x="1" y="0"/>
                    </a:moveTo>
                    <a:cubicBezTo>
                      <a:pt x="2" y="298"/>
                      <a:pt x="80" y="577"/>
                      <a:pt x="217" y="819"/>
                    </a:cubicBezTo>
                    <a:lnTo>
                      <a:pt x="217" y="819"/>
                    </a:lnTo>
                    <a:cubicBezTo>
                      <a:pt x="80" y="577"/>
                      <a:pt x="2" y="298"/>
                      <a:pt x="1" y="0"/>
                    </a:cubicBezTo>
                    <a:close/>
                    <a:moveTo>
                      <a:pt x="217" y="819"/>
                    </a:moveTo>
                    <a:cubicBezTo>
                      <a:pt x="292" y="953"/>
                      <a:pt x="385" y="1075"/>
                      <a:pt x="492" y="1183"/>
                    </a:cubicBezTo>
                    <a:cubicBezTo>
                      <a:pt x="600" y="1290"/>
                      <a:pt x="723" y="1383"/>
                      <a:pt x="855" y="1458"/>
                    </a:cubicBezTo>
                    <a:cubicBezTo>
                      <a:pt x="589" y="1307"/>
                      <a:pt x="367" y="1086"/>
                      <a:pt x="217" y="819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98"/>
              <p:cNvSpPr/>
              <p:nvPr/>
            </p:nvSpPr>
            <p:spPr>
              <a:xfrm>
                <a:off x="1050575" y="2712425"/>
                <a:ext cx="21300" cy="5375"/>
              </a:xfrm>
              <a:custGeom>
                <a:rect b="b" l="l" r="r" t="t"/>
                <a:pathLst>
                  <a:path extrusionOk="0" h="215" w="852">
                    <a:moveTo>
                      <a:pt x="824" y="215"/>
                    </a:moveTo>
                    <a:cubicBezTo>
                      <a:pt x="525" y="215"/>
                      <a:pt x="244" y="137"/>
                      <a:pt x="0" y="0"/>
                    </a:cubicBezTo>
                    <a:lnTo>
                      <a:pt x="0" y="0"/>
                    </a:lnTo>
                    <a:cubicBezTo>
                      <a:pt x="244" y="137"/>
                      <a:pt x="525" y="215"/>
                      <a:pt x="824" y="215"/>
                    </a:cubicBezTo>
                    <a:lnTo>
                      <a:pt x="824" y="215"/>
                    </a:lnTo>
                    <a:close/>
                    <a:moveTo>
                      <a:pt x="825" y="215"/>
                    </a:moveTo>
                    <a:lnTo>
                      <a:pt x="833" y="215"/>
                    </a:lnTo>
                    <a:lnTo>
                      <a:pt x="825" y="215"/>
                    </a:lnTo>
                    <a:close/>
                    <a:moveTo>
                      <a:pt x="838" y="215"/>
                    </a:moveTo>
                    <a:lnTo>
                      <a:pt x="842" y="215"/>
                    </a:lnTo>
                    <a:lnTo>
                      <a:pt x="838" y="215"/>
                    </a:lnTo>
                    <a:close/>
                    <a:moveTo>
                      <a:pt x="848" y="215"/>
                    </a:moveTo>
                    <a:lnTo>
                      <a:pt x="852" y="215"/>
                    </a:lnTo>
                    <a:lnTo>
                      <a:pt x="848" y="215"/>
                    </a:lnTo>
                    <a:close/>
                  </a:path>
                </a:pathLst>
              </a:custGeom>
              <a:solidFill>
                <a:srgbClr val="63638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98"/>
              <p:cNvSpPr/>
              <p:nvPr/>
            </p:nvSpPr>
            <p:spPr>
              <a:xfrm>
                <a:off x="1029200" y="2508825"/>
                <a:ext cx="81525" cy="181175"/>
              </a:xfrm>
              <a:custGeom>
                <a:rect b="b" l="l" r="r" t="t"/>
                <a:pathLst>
                  <a:path extrusionOk="0" h="7247" w="3261">
                    <a:moveTo>
                      <a:pt x="1" y="1"/>
                    </a:moveTo>
                    <a:lnTo>
                      <a:pt x="1" y="2"/>
                    </a:lnTo>
                    <a:lnTo>
                      <a:pt x="508" y="2"/>
                    </a:lnTo>
                    <a:lnTo>
                      <a:pt x="508" y="1"/>
                    </a:lnTo>
                    <a:close/>
                    <a:moveTo>
                      <a:pt x="3260" y="7243"/>
                    </a:moveTo>
                    <a:lnTo>
                      <a:pt x="3260" y="7243"/>
                    </a:lnTo>
                    <a:cubicBezTo>
                      <a:pt x="3259" y="7245"/>
                      <a:pt x="3259" y="7245"/>
                      <a:pt x="3259" y="7246"/>
                    </a:cubicBezTo>
                    <a:cubicBezTo>
                      <a:pt x="3259" y="7245"/>
                      <a:pt x="3260" y="7245"/>
                      <a:pt x="3260" y="7243"/>
                    </a:cubicBezTo>
                    <a:close/>
                  </a:path>
                </a:pathLst>
              </a:custGeom>
              <a:solidFill>
                <a:srgbClr val="7875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98"/>
              <p:cNvSpPr/>
              <p:nvPr/>
            </p:nvSpPr>
            <p:spPr>
              <a:xfrm>
                <a:off x="1029200" y="2508850"/>
                <a:ext cx="82150" cy="208950"/>
              </a:xfrm>
              <a:custGeom>
                <a:rect b="b" l="l" r="r" t="t"/>
                <a:pathLst>
                  <a:path extrusionOk="0" h="8358" w="3286">
                    <a:moveTo>
                      <a:pt x="1" y="1"/>
                    </a:moveTo>
                    <a:lnTo>
                      <a:pt x="1" y="6681"/>
                    </a:lnTo>
                    <a:cubicBezTo>
                      <a:pt x="1" y="7308"/>
                      <a:pt x="346" y="7855"/>
                      <a:pt x="855" y="8143"/>
                    </a:cubicBezTo>
                    <a:cubicBezTo>
                      <a:pt x="1099" y="8280"/>
                      <a:pt x="1380" y="8358"/>
                      <a:pt x="1679" y="8358"/>
                    </a:cubicBezTo>
                    <a:lnTo>
                      <a:pt x="1707" y="8358"/>
                    </a:lnTo>
                    <a:cubicBezTo>
                      <a:pt x="2110" y="8351"/>
                      <a:pt x="2479" y="8202"/>
                      <a:pt x="2766" y="7958"/>
                    </a:cubicBezTo>
                    <a:cubicBezTo>
                      <a:pt x="2766" y="7958"/>
                      <a:pt x="2766" y="7958"/>
                      <a:pt x="2766" y="7957"/>
                    </a:cubicBezTo>
                    <a:cubicBezTo>
                      <a:pt x="2768" y="7956"/>
                      <a:pt x="2769" y="7955"/>
                      <a:pt x="2772" y="7954"/>
                    </a:cubicBezTo>
                    <a:cubicBezTo>
                      <a:pt x="2773" y="7953"/>
                      <a:pt x="2773" y="7952"/>
                      <a:pt x="2774" y="7952"/>
                    </a:cubicBezTo>
                    <a:cubicBezTo>
                      <a:pt x="2775" y="7951"/>
                      <a:pt x="2776" y="7948"/>
                      <a:pt x="2778" y="7947"/>
                    </a:cubicBezTo>
                    <a:cubicBezTo>
                      <a:pt x="2779" y="7947"/>
                      <a:pt x="2781" y="7945"/>
                      <a:pt x="2782" y="7945"/>
                    </a:cubicBezTo>
                    <a:cubicBezTo>
                      <a:pt x="2783" y="7944"/>
                      <a:pt x="2784" y="7943"/>
                      <a:pt x="2784" y="7942"/>
                    </a:cubicBezTo>
                    <a:cubicBezTo>
                      <a:pt x="2787" y="7941"/>
                      <a:pt x="2789" y="7938"/>
                      <a:pt x="2792" y="7936"/>
                    </a:cubicBezTo>
                    <a:lnTo>
                      <a:pt x="2793" y="7936"/>
                    </a:lnTo>
                    <a:cubicBezTo>
                      <a:pt x="2794" y="7934"/>
                      <a:pt x="2796" y="7932"/>
                      <a:pt x="2798" y="7929"/>
                    </a:cubicBezTo>
                    <a:cubicBezTo>
                      <a:pt x="2798" y="7929"/>
                      <a:pt x="2799" y="7929"/>
                      <a:pt x="2799" y="7928"/>
                    </a:cubicBezTo>
                    <a:cubicBezTo>
                      <a:pt x="2802" y="7927"/>
                      <a:pt x="2804" y="7925"/>
                      <a:pt x="2806" y="7923"/>
                    </a:cubicBezTo>
                    <a:lnTo>
                      <a:pt x="2807" y="7923"/>
                    </a:lnTo>
                    <a:cubicBezTo>
                      <a:pt x="3005" y="7741"/>
                      <a:pt x="3160" y="7514"/>
                      <a:pt x="3255" y="7258"/>
                    </a:cubicBezTo>
                    <a:cubicBezTo>
                      <a:pt x="3255" y="7257"/>
                      <a:pt x="3255" y="7256"/>
                      <a:pt x="3255" y="7256"/>
                    </a:cubicBezTo>
                    <a:cubicBezTo>
                      <a:pt x="3256" y="7254"/>
                      <a:pt x="3257" y="7252"/>
                      <a:pt x="3257" y="7249"/>
                    </a:cubicBezTo>
                    <a:cubicBezTo>
                      <a:pt x="3258" y="7248"/>
                      <a:pt x="3258" y="7247"/>
                      <a:pt x="3259" y="7245"/>
                    </a:cubicBezTo>
                    <a:cubicBezTo>
                      <a:pt x="3259" y="7244"/>
                      <a:pt x="3260" y="7244"/>
                      <a:pt x="3260" y="7242"/>
                    </a:cubicBezTo>
                    <a:cubicBezTo>
                      <a:pt x="3269" y="7216"/>
                      <a:pt x="3278" y="7191"/>
                      <a:pt x="3286" y="7164"/>
                    </a:cubicBezTo>
                    <a:lnTo>
                      <a:pt x="3286" y="7164"/>
                    </a:lnTo>
                    <a:cubicBezTo>
                      <a:pt x="2991" y="7421"/>
                      <a:pt x="2606" y="7577"/>
                      <a:pt x="2185" y="7577"/>
                    </a:cubicBezTo>
                    <a:cubicBezTo>
                      <a:pt x="1722" y="7577"/>
                      <a:pt x="1303" y="7389"/>
                      <a:pt x="999" y="7085"/>
                    </a:cubicBezTo>
                    <a:cubicBezTo>
                      <a:pt x="696" y="6781"/>
                      <a:pt x="508" y="6363"/>
                      <a:pt x="508" y="5899"/>
                    </a:cubicBezTo>
                    <a:lnTo>
                      <a:pt x="508" y="1"/>
                    </a:ln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98"/>
              <p:cNvSpPr/>
              <p:nvPr/>
            </p:nvSpPr>
            <p:spPr>
              <a:xfrm>
                <a:off x="2690775" y="1832600"/>
                <a:ext cx="441800" cy="441825"/>
              </a:xfrm>
              <a:custGeom>
                <a:rect b="b" l="l" r="r" t="t"/>
                <a:pathLst>
                  <a:path extrusionOk="0" h="17673" w="17672">
                    <a:moveTo>
                      <a:pt x="1907" y="0"/>
                    </a:moveTo>
                    <a:cubicBezTo>
                      <a:pt x="856" y="0"/>
                      <a:pt x="0" y="856"/>
                      <a:pt x="0" y="1908"/>
                    </a:cubicBezTo>
                    <a:lnTo>
                      <a:pt x="0" y="15766"/>
                    </a:lnTo>
                    <a:cubicBezTo>
                      <a:pt x="0" y="16817"/>
                      <a:pt x="856" y="17672"/>
                      <a:pt x="1907" y="17672"/>
                    </a:cubicBezTo>
                    <a:lnTo>
                      <a:pt x="15765" y="17672"/>
                    </a:lnTo>
                    <a:cubicBezTo>
                      <a:pt x="16817" y="17672"/>
                      <a:pt x="17671" y="16817"/>
                      <a:pt x="17671" y="15766"/>
                    </a:cubicBezTo>
                    <a:lnTo>
                      <a:pt x="17671" y="1908"/>
                    </a:lnTo>
                    <a:cubicBezTo>
                      <a:pt x="17671" y="856"/>
                      <a:pt x="16817" y="0"/>
                      <a:pt x="157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98"/>
              <p:cNvSpPr/>
              <p:nvPr/>
            </p:nvSpPr>
            <p:spPr>
              <a:xfrm>
                <a:off x="2715950" y="1857775"/>
                <a:ext cx="391450" cy="391475"/>
              </a:xfrm>
              <a:custGeom>
                <a:rect b="b" l="l" r="r" t="t"/>
                <a:pathLst>
                  <a:path extrusionOk="0" h="15659" w="15658">
                    <a:moveTo>
                      <a:pt x="900" y="0"/>
                    </a:moveTo>
                    <a:cubicBezTo>
                      <a:pt x="403" y="0"/>
                      <a:pt x="0" y="404"/>
                      <a:pt x="0" y="901"/>
                    </a:cubicBezTo>
                    <a:lnTo>
                      <a:pt x="0" y="14759"/>
                    </a:lnTo>
                    <a:cubicBezTo>
                      <a:pt x="0" y="15256"/>
                      <a:pt x="403" y="15658"/>
                      <a:pt x="900" y="15658"/>
                    </a:cubicBezTo>
                    <a:lnTo>
                      <a:pt x="14758" y="15658"/>
                    </a:lnTo>
                    <a:cubicBezTo>
                      <a:pt x="15255" y="15658"/>
                      <a:pt x="15657" y="15256"/>
                      <a:pt x="15657" y="14759"/>
                    </a:cubicBezTo>
                    <a:lnTo>
                      <a:pt x="15657" y="901"/>
                    </a:lnTo>
                    <a:cubicBezTo>
                      <a:pt x="15657" y="404"/>
                      <a:pt x="15255" y="0"/>
                      <a:pt x="147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98"/>
              <p:cNvSpPr/>
              <p:nvPr/>
            </p:nvSpPr>
            <p:spPr>
              <a:xfrm>
                <a:off x="2741125" y="1882950"/>
                <a:ext cx="341100" cy="341125"/>
              </a:xfrm>
              <a:custGeom>
                <a:rect b="b" l="l" r="r" t="t"/>
                <a:pathLst>
                  <a:path extrusionOk="0" h="13645" w="13644">
                    <a:moveTo>
                      <a:pt x="487" y="1"/>
                    </a:moveTo>
                    <a:cubicBezTo>
                      <a:pt x="217" y="1"/>
                      <a:pt x="0" y="219"/>
                      <a:pt x="0" y="488"/>
                    </a:cubicBezTo>
                    <a:lnTo>
                      <a:pt x="0" y="13157"/>
                    </a:lnTo>
                    <a:cubicBezTo>
                      <a:pt x="0" y="13426"/>
                      <a:pt x="217" y="13644"/>
                      <a:pt x="487" y="13644"/>
                    </a:cubicBezTo>
                    <a:lnTo>
                      <a:pt x="13157" y="13644"/>
                    </a:lnTo>
                    <a:cubicBezTo>
                      <a:pt x="13425" y="13644"/>
                      <a:pt x="13643" y="13426"/>
                      <a:pt x="13643" y="13157"/>
                    </a:cubicBezTo>
                    <a:lnTo>
                      <a:pt x="13643" y="488"/>
                    </a:lnTo>
                    <a:cubicBezTo>
                      <a:pt x="13643" y="219"/>
                      <a:pt x="13425" y="1"/>
                      <a:pt x="1315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98"/>
              <p:cNvSpPr/>
              <p:nvPr/>
            </p:nvSpPr>
            <p:spPr>
              <a:xfrm>
                <a:off x="2762125" y="1784275"/>
                <a:ext cx="17550" cy="48350"/>
              </a:xfrm>
              <a:custGeom>
                <a:rect b="b" l="l" r="r" t="t"/>
                <a:pathLst>
                  <a:path extrusionOk="0" h="1934" w="702">
                    <a:moveTo>
                      <a:pt x="170" y="1"/>
                    </a:moveTo>
                    <a:cubicBezTo>
                      <a:pt x="76" y="1"/>
                      <a:pt x="1" y="76"/>
                      <a:pt x="1" y="170"/>
                    </a:cubicBezTo>
                    <a:lnTo>
                      <a:pt x="1" y="1933"/>
                    </a:lnTo>
                    <a:lnTo>
                      <a:pt x="702" y="1933"/>
                    </a:lnTo>
                    <a:lnTo>
                      <a:pt x="702" y="170"/>
                    </a:lnTo>
                    <a:cubicBezTo>
                      <a:pt x="702" y="76"/>
                      <a:pt x="626" y="1"/>
                      <a:pt x="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98"/>
              <p:cNvSpPr/>
              <p:nvPr/>
            </p:nvSpPr>
            <p:spPr>
              <a:xfrm>
                <a:off x="2855950" y="1784275"/>
                <a:ext cx="17575" cy="48350"/>
              </a:xfrm>
              <a:custGeom>
                <a:rect b="b" l="l" r="r" t="t"/>
                <a:pathLst>
                  <a:path extrusionOk="0" h="1934" w="703">
                    <a:moveTo>
                      <a:pt x="170" y="1"/>
                    </a:moveTo>
                    <a:cubicBezTo>
                      <a:pt x="77" y="1"/>
                      <a:pt x="1" y="76"/>
                      <a:pt x="1" y="170"/>
                    </a:cubicBezTo>
                    <a:lnTo>
                      <a:pt x="1" y="1933"/>
                    </a:lnTo>
                    <a:lnTo>
                      <a:pt x="702" y="1933"/>
                    </a:lnTo>
                    <a:lnTo>
                      <a:pt x="702" y="170"/>
                    </a:lnTo>
                    <a:cubicBezTo>
                      <a:pt x="702" y="76"/>
                      <a:pt x="626" y="1"/>
                      <a:pt x="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98"/>
              <p:cNvSpPr/>
              <p:nvPr/>
            </p:nvSpPr>
            <p:spPr>
              <a:xfrm>
                <a:off x="2949825" y="1784275"/>
                <a:ext cx="17550" cy="48350"/>
              </a:xfrm>
              <a:custGeom>
                <a:rect b="b" l="l" r="r" t="t"/>
                <a:pathLst>
                  <a:path extrusionOk="0" h="1934" w="702">
                    <a:moveTo>
                      <a:pt x="169" y="1"/>
                    </a:moveTo>
                    <a:cubicBezTo>
                      <a:pt x="75" y="1"/>
                      <a:pt x="0" y="76"/>
                      <a:pt x="0" y="170"/>
                    </a:cubicBezTo>
                    <a:lnTo>
                      <a:pt x="0" y="1933"/>
                    </a:lnTo>
                    <a:lnTo>
                      <a:pt x="702" y="1933"/>
                    </a:lnTo>
                    <a:lnTo>
                      <a:pt x="702" y="170"/>
                    </a:lnTo>
                    <a:cubicBezTo>
                      <a:pt x="702" y="76"/>
                      <a:pt x="626" y="1"/>
                      <a:pt x="5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98"/>
              <p:cNvSpPr/>
              <p:nvPr/>
            </p:nvSpPr>
            <p:spPr>
              <a:xfrm>
                <a:off x="3043650" y="1784275"/>
                <a:ext cx="17575" cy="48350"/>
              </a:xfrm>
              <a:custGeom>
                <a:rect b="b" l="l" r="r" t="t"/>
                <a:pathLst>
                  <a:path extrusionOk="0" h="1934" w="703">
                    <a:moveTo>
                      <a:pt x="170" y="1"/>
                    </a:moveTo>
                    <a:cubicBezTo>
                      <a:pt x="78" y="1"/>
                      <a:pt x="1" y="76"/>
                      <a:pt x="1" y="170"/>
                    </a:cubicBezTo>
                    <a:lnTo>
                      <a:pt x="1" y="1933"/>
                    </a:lnTo>
                    <a:lnTo>
                      <a:pt x="703" y="1933"/>
                    </a:lnTo>
                    <a:lnTo>
                      <a:pt x="703" y="170"/>
                    </a:lnTo>
                    <a:cubicBezTo>
                      <a:pt x="703" y="76"/>
                      <a:pt x="627" y="1"/>
                      <a:pt x="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98"/>
              <p:cNvSpPr/>
              <p:nvPr/>
            </p:nvSpPr>
            <p:spPr>
              <a:xfrm>
                <a:off x="3043650" y="2274400"/>
                <a:ext cx="17575" cy="48350"/>
              </a:xfrm>
              <a:custGeom>
                <a:rect b="b" l="l" r="r" t="t"/>
                <a:pathLst>
                  <a:path extrusionOk="0" h="1934" w="703">
                    <a:moveTo>
                      <a:pt x="1" y="0"/>
                    </a:moveTo>
                    <a:lnTo>
                      <a:pt x="1" y="1764"/>
                    </a:lnTo>
                    <a:cubicBezTo>
                      <a:pt x="1" y="1858"/>
                      <a:pt x="78" y="1933"/>
                      <a:pt x="170" y="1933"/>
                    </a:cubicBezTo>
                    <a:lnTo>
                      <a:pt x="534" y="1933"/>
                    </a:lnTo>
                    <a:cubicBezTo>
                      <a:pt x="627" y="1933"/>
                      <a:pt x="703" y="1858"/>
                      <a:pt x="703" y="1764"/>
                    </a:cubicBezTo>
                    <a:lnTo>
                      <a:pt x="7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98"/>
              <p:cNvSpPr/>
              <p:nvPr/>
            </p:nvSpPr>
            <p:spPr>
              <a:xfrm>
                <a:off x="2949825" y="2274400"/>
                <a:ext cx="17550" cy="48350"/>
              </a:xfrm>
              <a:custGeom>
                <a:rect b="b" l="l" r="r" t="t"/>
                <a:pathLst>
                  <a:path extrusionOk="0" h="1934" w="702">
                    <a:moveTo>
                      <a:pt x="0" y="0"/>
                    </a:moveTo>
                    <a:lnTo>
                      <a:pt x="0" y="1764"/>
                    </a:lnTo>
                    <a:cubicBezTo>
                      <a:pt x="0" y="1858"/>
                      <a:pt x="75" y="1933"/>
                      <a:pt x="169" y="1933"/>
                    </a:cubicBezTo>
                    <a:lnTo>
                      <a:pt x="533" y="1933"/>
                    </a:lnTo>
                    <a:cubicBezTo>
                      <a:pt x="626" y="1933"/>
                      <a:pt x="702" y="1858"/>
                      <a:pt x="702" y="1764"/>
                    </a:cubicBezTo>
                    <a:lnTo>
                      <a:pt x="7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98"/>
              <p:cNvSpPr/>
              <p:nvPr/>
            </p:nvSpPr>
            <p:spPr>
              <a:xfrm>
                <a:off x="2855950" y="2274400"/>
                <a:ext cx="17575" cy="48350"/>
              </a:xfrm>
              <a:custGeom>
                <a:rect b="b" l="l" r="r" t="t"/>
                <a:pathLst>
                  <a:path extrusionOk="0" h="1934" w="703">
                    <a:moveTo>
                      <a:pt x="1" y="0"/>
                    </a:moveTo>
                    <a:lnTo>
                      <a:pt x="1" y="1764"/>
                    </a:lnTo>
                    <a:cubicBezTo>
                      <a:pt x="1" y="1858"/>
                      <a:pt x="77" y="1933"/>
                      <a:pt x="170" y="1933"/>
                    </a:cubicBezTo>
                    <a:lnTo>
                      <a:pt x="534" y="1933"/>
                    </a:lnTo>
                    <a:cubicBezTo>
                      <a:pt x="626" y="1933"/>
                      <a:pt x="702" y="1858"/>
                      <a:pt x="702" y="1764"/>
                    </a:cubicBezTo>
                    <a:lnTo>
                      <a:pt x="7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98"/>
              <p:cNvSpPr/>
              <p:nvPr/>
            </p:nvSpPr>
            <p:spPr>
              <a:xfrm>
                <a:off x="2762125" y="2274400"/>
                <a:ext cx="17550" cy="48350"/>
              </a:xfrm>
              <a:custGeom>
                <a:rect b="b" l="l" r="r" t="t"/>
                <a:pathLst>
                  <a:path extrusionOk="0" h="1934" w="702">
                    <a:moveTo>
                      <a:pt x="1" y="0"/>
                    </a:moveTo>
                    <a:lnTo>
                      <a:pt x="1" y="1764"/>
                    </a:lnTo>
                    <a:cubicBezTo>
                      <a:pt x="1" y="1858"/>
                      <a:pt x="76" y="1933"/>
                      <a:pt x="170" y="1933"/>
                    </a:cubicBezTo>
                    <a:lnTo>
                      <a:pt x="534" y="1933"/>
                    </a:lnTo>
                    <a:cubicBezTo>
                      <a:pt x="626" y="1933"/>
                      <a:pt x="702" y="1858"/>
                      <a:pt x="702" y="1764"/>
                    </a:cubicBezTo>
                    <a:lnTo>
                      <a:pt x="7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98"/>
              <p:cNvSpPr/>
              <p:nvPr/>
            </p:nvSpPr>
            <p:spPr>
              <a:xfrm>
                <a:off x="3132550" y="1903950"/>
                <a:ext cx="48375" cy="17550"/>
              </a:xfrm>
              <a:custGeom>
                <a:rect b="b" l="l" r="r" t="t"/>
                <a:pathLst>
                  <a:path extrusionOk="0" h="702" w="1935">
                    <a:moveTo>
                      <a:pt x="0" y="1"/>
                    </a:moveTo>
                    <a:lnTo>
                      <a:pt x="0" y="702"/>
                    </a:lnTo>
                    <a:lnTo>
                      <a:pt x="1766" y="702"/>
                    </a:lnTo>
                    <a:cubicBezTo>
                      <a:pt x="1857" y="702"/>
                      <a:pt x="1934" y="626"/>
                      <a:pt x="1934" y="534"/>
                    </a:cubicBezTo>
                    <a:lnTo>
                      <a:pt x="1934" y="170"/>
                    </a:lnTo>
                    <a:cubicBezTo>
                      <a:pt x="1934" y="77"/>
                      <a:pt x="1857" y="1"/>
                      <a:pt x="1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98"/>
              <p:cNvSpPr/>
              <p:nvPr/>
            </p:nvSpPr>
            <p:spPr>
              <a:xfrm>
                <a:off x="3132550" y="1997825"/>
                <a:ext cx="48375" cy="17525"/>
              </a:xfrm>
              <a:custGeom>
                <a:rect b="b" l="l" r="r" t="t"/>
                <a:pathLst>
                  <a:path extrusionOk="0" h="701" w="1935">
                    <a:moveTo>
                      <a:pt x="0" y="0"/>
                    </a:moveTo>
                    <a:lnTo>
                      <a:pt x="0" y="700"/>
                    </a:lnTo>
                    <a:lnTo>
                      <a:pt x="1766" y="700"/>
                    </a:lnTo>
                    <a:cubicBezTo>
                      <a:pt x="1857" y="700"/>
                      <a:pt x="1934" y="626"/>
                      <a:pt x="1934" y="532"/>
                    </a:cubicBezTo>
                    <a:lnTo>
                      <a:pt x="1934" y="168"/>
                    </a:lnTo>
                    <a:cubicBezTo>
                      <a:pt x="1934" y="76"/>
                      <a:pt x="1857" y="0"/>
                      <a:pt x="17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98"/>
              <p:cNvSpPr/>
              <p:nvPr/>
            </p:nvSpPr>
            <p:spPr>
              <a:xfrm>
                <a:off x="3132550" y="2091650"/>
                <a:ext cx="48375" cy="17550"/>
              </a:xfrm>
              <a:custGeom>
                <a:rect b="b" l="l" r="r" t="t"/>
                <a:pathLst>
                  <a:path extrusionOk="0" h="702" w="1935">
                    <a:moveTo>
                      <a:pt x="0" y="1"/>
                    </a:moveTo>
                    <a:lnTo>
                      <a:pt x="0" y="702"/>
                    </a:lnTo>
                    <a:lnTo>
                      <a:pt x="1766" y="702"/>
                    </a:lnTo>
                    <a:cubicBezTo>
                      <a:pt x="1857" y="702"/>
                      <a:pt x="1934" y="626"/>
                      <a:pt x="1934" y="534"/>
                    </a:cubicBezTo>
                    <a:lnTo>
                      <a:pt x="1934" y="170"/>
                    </a:lnTo>
                    <a:cubicBezTo>
                      <a:pt x="1934" y="76"/>
                      <a:pt x="1857" y="1"/>
                      <a:pt x="1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98"/>
              <p:cNvSpPr/>
              <p:nvPr/>
            </p:nvSpPr>
            <p:spPr>
              <a:xfrm>
                <a:off x="3132550" y="2185525"/>
                <a:ext cx="48375" cy="17525"/>
              </a:xfrm>
              <a:custGeom>
                <a:rect b="b" l="l" r="r" t="t"/>
                <a:pathLst>
                  <a:path extrusionOk="0" h="701" w="1935">
                    <a:moveTo>
                      <a:pt x="0" y="0"/>
                    </a:moveTo>
                    <a:lnTo>
                      <a:pt x="0" y="700"/>
                    </a:lnTo>
                    <a:lnTo>
                      <a:pt x="1766" y="700"/>
                    </a:lnTo>
                    <a:cubicBezTo>
                      <a:pt x="1857" y="700"/>
                      <a:pt x="1934" y="625"/>
                      <a:pt x="1934" y="532"/>
                    </a:cubicBezTo>
                    <a:lnTo>
                      <a:pt x="1934" y="168"/>
                    </a:lnTo>
                    <a:cubicBezTo>
                      <a:pt x="1934" y="76"/>
                      <a:pt x="1857" y="0"/>
                      <a:pt x="17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98"/>
              <p:cNvSpPr/>
              <p:nvPr/>
            </p:nvSpPr>
            <p:spPr>
              <a:xfrm>
                <a:off x="2642425" y="1903950"/>
                <a:ext cx="48375" cy="17550"/>
              </a:xfrm>
              <a:custGeom>
                <a:rect b="b" l="l" r="r" t="t"/>
                <a:pathLst>
                  <a:path extrusionOk="0" h="702" w="1935">
                    <a:moveTo>
                      <a:pt x="169" y="1"/>
                    </a:moveTo>
                    <a:cubicBezTo>
                      <a:pt x="77" y="1"/>
                      <a:pt x="0" y="77"/>
                      <a:pt x="0" y="170"/>
                    </a:cubicBezTo>
                    <a:lnTo>
                      <a:pt x="0" y="534"/>
                    </a:lnTo>
                    <a:cubicBezTo>
                      <a:pt x="0" y="626"/>
                      <a:pt x="77" y="702"/>
                      <a:pt x="169" y="702"/>
                    </a:cubicBezTo>
                    <a:lnTo>
                      <a:pt x="1934" y="702"/>
                    </a:lnTo>
                    <a:lnTo>
                      <a:pt x="193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" name="Google Shape;2793;p98"/>
              <p:cNvSpPr/>
              <p:nvPr/>
            </p:nvSpPr>
            <p:spPr>
              <a:xfrm>
                <a:off x="2642425" y="1997825"/>
                <a:ext cx="48375" cy="17525"/>
              </a:xfrm>
              <a:custGeom>
                <a:rect b="b" l="l" r="r" t="t"/>
                <a:pathLst>
                  <a:path extrusionOk="0" h="701" w="1935">
                    <a:moveTo>
                      <a:pt x="169" y="0"/>
                    </a:moveTo>
                    <a:cubicBezTo>
                      <a:pt x="77" y="0"/>
                      <a:pt x="0" y="76"/>
                      <a:pt x="0" y="168"/>
                    </a:cubicBezTo>
                    <a:lnTo>
                      <a:pt x="0" y="532"/>
                    </a:lnTo>
                    <a:cubicBezTo>
                      <a:pt x="0" y="626"/>
                      <a:pt x="77" y="700"/>
                      <a:pt x="169" y="700"/>
                    </a:cubicBezTo>
                    <a:lnTo>
                      <a:pt x="1934" y="700"/>
                    </a:lnTo>
                    <a:lnTo>
                      <a:pt x="19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98"/>
              <p:cNvSpPr/>
              <p:nvPr/>
            </p:nvSpPr>
            <p:spPr>
              <a:xfrm>
                <a:off x="2642425" y="2091650"/>
                <a:ext cx="48375" cy="17550"/>
              </a:xfrm>
              <a:custGeom>
                <a:rect b="b" l="l" r="r" t="t"/>
                <a:pathLst>
                  <a:path extrusionOk="0" h="702" w="1935">
                    <a:moveTo>
                      <a:pt x="169" y="1"/>
                    </a:moveTo>
                    <a:cubicBezTo>
                      <a:pt x="77" y="1"/>
                      <a:pt x="0" y="76"/>
                      <a:pt x="0" y="170"/>
                    </a:cubicBezTo>
                    <a:lnTo>
                      <a:pt x="0" y="534"/>
                    </a:lnTo>
                    <a:cubicBezTo>
                      <a:pt x="0" y="626"/>
                      <a:pt x="77" y="702"/>
                      <a:pt x="169" y="702"/>
                    </a:cubicBezTo>
                    <a:lnTo>
                      <a:pt x="1934" y="702"/>
                    </a:lnTo>
                    <a:lnTo>
                      <a:pt x="193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98"/>
              <p:cNvSpPr/>
              <p:nvPr/>
            </p:nvSpPr>
            <p:spPr>
              <a:xfrm>
                <a:off x="2642425" y="2185525"/>
                <a:ext cx="48375" cy="17525"/>
              </a:xfrm>
              <a:custGeom>
                <a:rect b="b" l="l" r="r" t="t"/>
                <a:pathLst>
                  <a:path extrusionOk="0" h="701" w="1935">
                    <a:moveTo>
                      <a:pt x="169" y="0"/>
                    </a:moveTo>
                    <a:cubicBezTo>
                      <a:pt x="77" y="0"/>
                      <a:pt x="0" y="76"/>
                      <a:pt x="0" y="168"/>
                    </a:cubicBezTo>
                    <a:lnTo>
                      <a:pt x="0" y="532"/>
                    </a:lnTo>
                    <a:cubicBezTo>
                      <a:pt x="0" y="625"/>
                      <a:pt x="77" y="700"/>
                      <a:pt x="169" y="700"/>
                    </a:cubicBezTo>
                    <a:lnTo>
                      <a:pt x="1934" y="700"/>
                    </a:lnTo>
                    <a:lnTo>
                      <a:pt x="19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98"/>
              <p:cNvSpPr/>
              <p:nvPr/>
            </p:nvSpPr>
            <p:spPr>
              <a:xfrm>
                <a:off x="3074850" y="1958125"/>
                <a:ext cx="25425" cy="190775"/>
              </a:xfrm>
              <a:custGeom>
                <a:rect b="b" l="l" r="r" t="t"/>
                <a:pathLst>
                  <a:path extrusionOk="0" h="7631" w="1017">
                    <a:moveTo>
                      <a:pt x="0" y="0"/>
                    </a:moveTo>
                    <a:lnTo>
                      <a:pt x="0" y="7631"/>
                    </a:lnTo>
                    <a:lnTo>
                      <a:pt x="507" y="7242"/>
                    </a:lnTo>
                    <a:cubicBezTo>
                      <a:pt x="828" y="6996"/>
                      <a:pt x="1016" y="6615"/>
                      <a:pt x="1016" y="6211"/>
                    </a:cubicBezTo>
                    <a:lnTo>
                      <a:pt x="1016" y="1421"/>
                    </a:lnTo>
                    <a:cubicBezTo>
                      <a:pt x="1016" y="1016"/>
                      <a:pt x="828" y="635"/>
                      <a:pt x="507" y="38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98"/>
              <p:cNvSpPr/>
              <p:nvPr/>
            </p:nvSpPr>
            <p:spPr>
              <a:xfrm>
                <a:off x="2723075" y="1958125"/>
                <a:ext cx="25425" cy="190775"/>
              </a:xfrm>
              <a:custGeom>
                <a:rect b="b" l="l" r="r" t="t"/>
                <a:pathLst>
                  <a:path extrusionOk="0" h="7631" w="1017">
                    <a:moveTo>
                      <a:pt x="1016" y="0"/>
                    </a:moveTo>
                    <a:lnTo>
                      <a:pt x="510" y="388"/>
                    </a:lnTo>
                    <a:cubicBezTo>
                      <a:pt x="188" y="635"/>
                      <a:pt x="0" y="1016"/>
                      <a:pt x="0" y="1421"/>
                    </a:cubicBezTo>
                    <a:lnTo>
                      <a:pt x="0" y="6211"/>
                    </a:lnTo>
                    <a:cubicBezTo>
                      <a:pt x="0" y="6615"/>
                      <a:pt x="188" y="6996"/>
                      <a:pt x="510" y="7242"/>
                    </a:cubicBezTo>
                    <a:lnTo>
                      <a:pt x="1016" y="7631"/>
                    </a:lnTo>
                    <a:lnTo>
                      <a:pt x="101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98"/>
              <p:cNvSpPr/>
              <p:nvPr/>
            </p:nvSpPr>
            <p:spPr>
              <a:xfrm>
                <a:off x="2755175" y="1892725"/>
                <a:ext cx="19875" cy="19925"/>
              </a:xfrm>
              <a:custGeom>
                <a:rect b="b" l="l" r="r" t="t"/>
                <a:pathLst>
                  <a:path extrusionOk="0" h="797" w="795">
                    <a:moveTo>
                      <a:pt x="126" y="0"/>
                    </a:moveTo>
                    <a:cubicBezTo>
                      <a:pt x="56" y="0"/>
                      <a:pt x="0" y="57"/>
                      <a:pt x="0" y="127"/>
                    </a:cubicBezTo>
                    <a:lnTo>
                      <a:pt x="0" y="670"/>
                    </a:lnTo>
                    <a:cubicBezTo>
                      <a:pt x="0" y="739"/>
                      <a:pt x="56" y="797"/>
                      <a:pt x="126" y="797"/>
                    </a:cubicBezTo>
                    <a:lnTo>
                      <a:pt x="669" y="797"/>
                    </a:lnTo>
                    <a:cubicBezTo>
                      <a:pt x="739" y="797"/>
                      <a:pt x="795" y="739"/>
                      <a:pt x="795" y="670"/>
                    </a:cubicBezTo>
                    <a:lnTo>
                      <a:pt x="795" y="127"/>
                    </a:lnTo>
                    <a:cubicBezTo>
                      <a:pt x="795" y="57"/>
                      <a:pt x="739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98"/>
              <p:cNvSpPr/>
              <p:nvPr/>
            </p:nvSpPr>
            <p:spPr>
              <a:xfrm>
                <a:off x="2797475" y="1892725"/>
                <a:ext cx="19925" cy="19925"/>
              </a:xfrm>
              <a:custGeom>
                <a:rect b="b" l="l" r="r" t="t"/>
                <a:pathLst>
                  <a:path extrusionOk="0" h="797" w="797">
                    <a:moveTo>
                      <a:pt x="127" y="0"/>
                    </a:moveTo>
                    <a:cubicBezTo>
                      <a:pt x="58" y="0"/>
                      <a:pt x="1" y="57"/>
                      <a:pt x="1" y="127"/>
                    </a:cubicBezTo>
                    <a:lnTo>
                      <a:pt x="1" y="670"/>
                    </a:lnTo>
                    <a:cubicBezTo>
                      <a:pt x="1" y="739"/>
                      <a:pt x="58" y="797"/>
                      <a:pt x="127" y="797"/>
                    </a:cubicBezTo>
                    <a:lnTo>
                      <a:pt x="671" y="797"/>
                    </a:lnTo>
                    <a:cubicBezTo>
                      <a:pt x="740" y="797"/>
                      <a:pt x="797" y="739"/>
                      <a:pt x="797" y="670"/>
                    </a:cubicBezTo>
                    <a:lnTo>
                      <a:pt x="797" y="127"/>
                    </a:lnTo>
                    <a:cubicBezTo>
                      <a:pt x="797" y="57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98"/>
              <p:cNvSpPr/>
              <p:nvPr/>
            </p:nvSpPr>
            <p:spPr>
              <a:xfrm>
                <a:off x="2839800" y="1892725"/>
                <a:ext cx="19925" cy="19925"/>
              </a:xfrm>
              <a:custGeom>
                <a:rect b="b" l="l" r="r" t="t"/>
                <a:pathLst>
                  <a:path extrusionOk="0" h="797" w="797">
                    <a:moveTo>
                      <a:pt x="127" y="0"/>
                    </a:moveTo>
                    <a:cubicBezTo>
                      <a:pt x="57" y="0"/>
                      <a:pt x="0" y="57"/>
                      <a:pt x="0" y="127"/>
                    </a:cubicBezTo>
                    <a:lnTo>
                      <a:pt x="0" y="670"/>
                    </a:lnTo>
                    <a:cubicBezTo>
                      <a:pt x="0" y="739"/>
                      <a:pt x="57" y="797"/>
                      <a:pt x="127" y="797"/>
                    </a:cubicBezTo>
                    <a:lnTo>
                      <a:pt x="670" y="797"/>
                    </a:lnTo>
                    <a:cubicBezTo>
                      <a:pt x="740" y="797"/>
                      <a:pt x="796" y="739"/>
                      <a:pt x="796" y="670"/>
                    </a:cubicBezTo>
                    <a:lnTo>
                      <a:pt x="796" y="127"/>
                    </a:lnTo>
                    <a:cubicBezTo>
                      <a:pt x="796" y="57"/>
                      <a:pt x="740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98"/>
              <p:cNvSpPr/>
              <p:nvPr/>
            </p:nvSpPr>
            <p:spPr>
              <a:xfrm>
                <a:off x="2882150" y="1892725"/>
                <a:ext cx="19900" cy="19925"/>
              </a:xfrm>
              <a:custGeom>
                <a:rect b="b" l="l" r="r" t="t"/>
                <a:pathLst>
                  <a:path extrusionOk="0" h="797" w="796">
                    <a:moveTo>
                      <a:pt x="126" y="0"/>
                    </a:moveTo>
                    <a:cubicBezTo>
                      <a:pt x="56" y="0"/>
                      <a:pt x="0" y="57"/>
                      <a:pt x="0" y="127"/>
                    </a:cubicBezTo>
                    <a:lnTo>
                      <a:pt x="0" y="670"/>
                    </a:lnTo>
                    <a:cubicBezTo>
                      <a:pt x="0" y="739"/>
                      <a:pt x="56" y="797"/>
                      <a:pt x="126" y="797"/>
                    </a:cubicBezTo>
                    <a:lnTo>
                      <a:pt x="670" y="797"/>
                    </a:lnTo>
                    <a:cubicBezTo>
                      <a:pt x="739" y="797"/>
                      <a:pt x="796" y="739"/>
                      <a:pt x="796" y="670"/>
                    </a:cubicBezTo>
                    <a:lnTo>
                      <a:pt x="796" y="127"/>
                    </a:lnTo>
                    <a:cubicBezTo>
                      <a:pt x="796" y="57"/>
                      <a:pt x="739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98"/>
              <p:cNvSpPr/>
              <p:nvPr/>
            </p:nvSpPr>
            <p:spPr>
              <a:xfrm>
                <a:off x="2924450" y="1892725"/>
                <a:ext cx="19950" cy="19925"/>
              </a:xfrm>
              <a:custGeom>
                <a:rect b="b" l="l" r="r" t="t"/>
                <a:pathLst>
                  <a:path extrusionOk="0" h="797" w="798">
                    <a:moveTo>
                      <a:pt x="126" y="0"/>
                    </a:moveTo>
                    <a:cubicBezTo>
                      <a:pt x="57" y="0"/>
                      <a:pt x="1" y="57"/>
                      <a:pt x="1" y="127"/>
                    </a:cubicBezTo>
                    <a:lnTo>
                      <a:pt x="1" y="670"/>
                    </a:lnTo>
                    <a:cubicBezTo>
                      <a:pt x="1" y="739"/>
                      <a:pt x="57" y="797"/>
                      <a:pt x="126" y="797"/>
                    </a:cubicBezTo>
                    <a:lnTo>
                      <a:pt x="671" y="797"/>
                    </a:lnTo>
                    <a:cubicBezTo>
                      <a:pt x="740" y="797"/>
                      <a:pt x="797" y="739"/>
                      <a:pt x="797" y="670"/>
                    </a:cubicBezTo>
                    <a:lnTo>
                      <a:pt x="797" y="127"/>
                    </a:lnTo>
                    <a:cubicBezTo>
                      <a:pt x="797" y="57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98"/>
              <p:cNvSpPr/>
              <p:nvPr/>
            </p:nvSpPr>
            <p:spPr>
              <a:xfrm>
                <a:off x="2966800" y="1892725"/>
                <a:ext cx="19900" cy="19925"/>
              </a:xfrm>
              <a:custGeom>
                <a:rect b="b" l="l" r="r" t="t"/>
                <a:pathLst>
                  <a:path extrusionOk="0" h="797" w="796">
                    <a:moveTo>
                      <a:pt x="126" y="0"/>
                    </a:moveTo>
                    <a:cubicBezTo>
                      <a:pt x="56" y="0"/>
                      <a:pt x="0" y="57"/>
                      <a:pt x="0" y="127"/>
                    </a:cubicBezTo>
                    <a:lnTo>
                      <a:pt x="0" y="670"/>
                    </a:lnTo>
                    <a:cubicBezTo>
                      <a:pt x="0" y="739"/>
                      <a:pt x="56" y="797"/>
                      <a:pt x="126" y="797"/>
                    </a:cubicBezTo>
                    <a:lnTo>
                      <a:pt x="669" y="797"/>
                    </a:lnTo>
                    <a:cubicBezTo>
                      <a:pt x="739" y="797"/>
                      <a:pt x="796" y="739"/>
                      <a:pt x="796" y="670"/>
                    </a:cubicBezTo>
                    <a:lnTo>
                      <a:pt x="796" y="127"/>
                    </a:lnTo>
                    <a:cubicBezTo>
                      <a:pt x="796" y="57"/>
                      <a:pt x="739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98"/>
              <p:cNvSpPr/>
              <p:nvPr/>
            </p:nvSpPr>
            <p:spPr>
              <a:xfrm>
                <a:off x="3009100" y="1892725"/>
                <a:ext cx="19925" cy="19925"/>
              </a:xfrm>
              <a:custGeom>
                <a:rect b="b" l="l" r="r" t="t"/>
                <a:pathLst>
                  <a:path extrusionOk="0" h="797" w="797">
                    <a:moveTo>
                      <a:pt x="127" y="0"/>
                    </a:moveTo>
                    <a:cubicBezTo>
                      <a:pt x="58" y="0"/>
                      <a:pt x="1" y="57"/>
                      <a:pt x="1" y="127"/>
                    </a:cubicBezTo>
                    <a:lnTo>
                      <a:pt x="1" y="670"/>
                    </a:lnTo>
                    <a:cubicBezTo>
                      <a:pt x="1" y="739"/>
                      <a:pt x="58" y="797"/>
                      <a:pt x="127" y="797"/>
                    </a:cubicBezTo>
                    <a:lnTo>
                      <a:pt x="671" y="797"/>
                    </a:lnTo>
                    <a:cubicBezTo>
                      <a:pt x="740" y="797"/>
                      <a:pt x="796" y="739"/>
                      <a:pt x="796" y="670"/>
                    </a:cubicBezTo>
                    <a:lnTo>
                      <a:pt x="796" y="127"/>
                    </a:lnTo>
                    <a:cubicBezTo>
                      <a:pt x="796" y="57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98"/>
              <p:cNvSpPr/>
              <p:nvPr/>
            </p:nvSpPr>
            <p:spPr>
              <a:xfrm>
                <a:off x="3051425" y="1892725"/>
                <a:ext cx="19950" cy="19925"/>
              </a:xfrm>
              <a:custGeom>
                <a:rect b="b" l="l" r="r" t="t"/>
                <a:pathLst>
                  <a:path extrusionOk="0" h="797" w="798">
                    <a:moveTo>
                      <a:pt x="126" y="0"/>
                    </a:moveTo>
                    <a:cubicBezTo>
                      <a:pt x="57" y="0"/>
                      <a:pt x="0" y="57"/>
                      <a:pt x="0" y="127"/>
                    </a:cubicBezTo>
                    <a:lnTo>
                      <a:pt x="0" y="670"/>
                    </a:lnTo>
                    <a:cubicBezTo>
                      <a:pt x="0" y="739"/>
                      <a:pt x="57" y="797"/>
                      <a:pt x="126" y="797"/>
                    </a:cubicBezTo>
                    <a:lnTo>
                      <a:pt x="670" y="797"/>
                    </a:lnTo>
                    <a:cubicBezTo>
                      <a:pt x="739" y="797"/>
                      <a:pt x="797" y="739"/>
                      <a:pt x="797" y="670"/>
                    </a:cubicBezTo>
                    <a:lnTo>
                      <a:pt x="797" y="127"/>
                    </a:lnTo>
                    <a:cubicBezTo>
                      <a:pt x="797" y="57"/>
                      <a:pt x="739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98"/>
              <p:cNvSpPr/>
              <p:nvPr/>
            </p:nvSpPr>
            <p:spPr>
              <a:xfrm>
                <a:off x="2755175" y="1930450"/>
                <a:ext cx="19875" cy="19900"/>
              </a:xfrm>
              <a:custGeom>
                <a:rect b="b" l="l" r="r" t="t"/>
                <a:pathLst>
                  <a:path extrusionOk="0" h="796" w="795">
                    <a:moveTo>
                      <a:pt x="126" y="0"/>
                    </a:moveTo>
                    <a:cubicBezTo>
                      <a:pt x="56" y="0"/>
                      <a:pt x="0" y="57"/>
                      <a:pt x="0" y="126"/>
                    </a:cubicBezTo>
                    <a:lnTo>
                      <a:pt x="0" y="669"/>
                    </a:lnTo>
                    <a:cubicBezTo>
                      <a:pt x="0" y="739"/>
                      <a:pt x="56" y="796"/>
                      <a:pt x="126" y="796"/>
                    </a:cubicBezTo>
                    <a:lnTo>
                      <a:pt x="669" y="796"/>
                    </a:lnTo>
                    <a:cubicBezTo>
                      <a:pt x="739" y="796"/>
                      <a:pt x="795" y="739"/>
                      <a:pt x="795" y="669"/>
                    </a:cubicBezTo>
                    <a:lnTo>
                      <a:pt x="795" y="126"/>
                    </a:lnTo>
                    <a:cubicBezTo>
                      <a:pt x="795" y="57"/>
                      <a:pt x="739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98"/>
              <p:cNvSpPr/>
              <p:nvPr/>
            </p:nvSpPr>
            <p:spPr>
              <a:xfrm>
                <a:off x="2797475" y="1930450"/>
                <a:ext cx="19925" cy="19900"/>
              </a:xfrm>
              <a:custGeom>
                <a:rect b="b" l="l" r="r" t="t"/>
                <a:pathLst>
                  <a:path extrusionOk="0" h="796" w="797">
                    <a:moveTo>
                      <a:pt x="127" y="0"/>
                    </a:moveTo>
                    <a:cubicBezTo>
                      <a:pt x="58" y="0"/>
                      <a:pt x="1" y="57"/>
                      <a:pt x="1" y="126"/>
                    </a:cubicBezTo>
                    <a:lnTo>
                      <a:pt x="1" y="669"/>
                    </a:lnTo>
                    <a:cubicBezTo>
                      <a:pt x="1" y="739"/>
                      <a:pt x="58" y="796"/>
                      <a:pt x="127" y="796"/>
                    </a:cubicBezTo>
                    <a:lnTo>
                      <a:pt x="671" y="796"/>
                    </a:lnTo>
                    <a:cubicBezTo>
                      <a:pt x="740" y="796"/>
                      <a:pt x="797" y="739"/>
                      <a:pt x="797" y="669"/>
                    </a:cubicBezTo>
                    <a:lnTo>
                      <a:pt x="797" y="126"/>
                    </a:lnTo>
                    <a:cubicBezTo>
                      <a:pt x="797" y="57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98"/>
              <p:cNvSpPr/>
              <p:nvPr/>
            </p:nvSpPr>
            <p:spPr>
              <a:xfrm>
                <a:off x="2839800" y="1930450"/>
                <a:ext cx="19925" cy="19900"/>
              </a:xfrm>
              <a:custGeom>
                <a:rect b="b" l="l" r="r" t="t"/>
                <a:pathLst>
                  <a:path extrusionOk="0" h="796" w="797">
                    <a:moveTo>
                      <a:pt x="127" y="0"/>
                    </a:moveTo>
                    <a:cubicBezTo>
                      <a:pt x="57" y="0"/>
                      <a:pt x="0" y="57"/>
                      <a:pt x="0" y="126"/>
                    </a:cubicBezTo>
                    <a:lnTo>
                      <a:pt x="0" y="669"/>
                    </a:lnTo>
                    <a:cubicBezTo>
                      <a:pt x="0" y="739"/>
                      <a:pt x="57" y="796"/>
                      <a:pt x="127" y="796"/>
                    </a:cubicBezTo>
                    <a:lnTo>
                      <a:pt x="670" y="796"/>
                    </a:lnTo>
                    <a:cubicBezTo>
                      <a:pt x="740" y="796"/>
                      <a:pt x="796" y="739"/>
                      <a:pt x="796" y="669"/>
                    </a:cubicBezTo>
                    <a:lnTo>
                      <a:pt x="796" y="126"/>
                    </a:lnTo>
                    <a:cubicBezTo>
                      <a:pt x="796" y="57"/>
                      <a:pt x="740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98"/>
              <p:cNvSpPr/>
              <p:nvPr/>
            </p:nvSpPr>
            <p:spPr>
              <a:xfrm>
                <a:off x="2882150" y="1930450"/>
                <a:ext cx="19900" cy="19900"/>
              </a:xfrm>
              <a:custGeom>
                <a:rect b="b" l="l" r="r" t="t"/>
                <a:pathLst>
                  <a:path extrusionOk="0" h="796" w="796">
                    <a:moveTo>
                      <a:pt x="126" y="0"/>
                    </a:moveTo>
                    <a:cubicBezTo>
                      <a:pt x="56" y="0"/>
                      <a:pt x="0" y="57"/>
                      <a:pt x="0" y="126"/>
                    </a:cubicBezTo>
                    <a:lnTo>
                      <a:pt x="0" y="669"/>
                    </a:lnTo>
                    <a:cubicBezTo>
                      <a:pt x="0" y="739"/>
                      <a:pt x="56" y="796"/>
                      <a:pt x="126" y="796"/>
                    </a:cubicBezTo>
                    <a:lnTo>
                      <a:pt x="670" y="796"/>
                    </a:lnTo>
                    <a:cubicBezTo>
                      <a:pt x="739" y="796"/>
                      <a:pt x="796" y="739"/>
                      <a:pt x="796" y="669"/>
                    </a:cubicBezTo>
                    <a:lnTo>
                      <a:pt x="796" y="126"/>
                    </a:lnTo>
                    <a:cubicBezTo>
                      <a:pt x="796" y="57"/>
                      <a:pt x="739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98"/>
              <p:cNvSpPr/>
              <p:nvPr/>
            </p:nvSpPr>
            <p:spPr>
              <a:xfrm>
                <a:off x="2924450" y="1930450"/>
                <a:ext cx="19950" cy="19900"/>
              </a:xfrm>
              <a:custGeom>
                <a:rect b="b" l="l" r="r" t="t"/>
                <a:pathLst>
                  <a:path extrusionOk="0" h="796" w="798">
                    <a:moveTo>
                      <a:pt x="126" y="0"/>
                    </a:moveTo>
                    <a:cubicBezTo>
                      <a:pt x="57" y="0"/>
                      <a:pt x="1" y="57"/>
                      <a:pt x="1" y="126"/>
                    </a:cubicBezTo>
                    <a:lnTo>
                      <a:pt x="1" y="669"/>
                    </a:lnTo>
                    <a:cubicBezTo>
                      <a:pt x="1" y="739"/>
                      <a:pt x="57" y="796"/>
                      <a:pt x="126" y="796"/>
                    </a:cubicBezTo>
                    <a:lnTo>
                      <a:pt x="671" y="796"/>
                    </a:lnTo>
                    <a:cubicBezTo>
                      <a:pt x="740" y="796"/>
                      <a:pt x="797" y="739"/>
                      <a:pt x="797" y="669"/>
                    </a:cubicBezTo>
                    <a:lnTo>
                      <a:pt x="797" y="126"/>
                    </a:lnTo>
                    <a:cubicBezTo>
                      <a:pt x="797" y="57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98"/>
              <p:cNvSpPr/>
              <p:nvPr/>
            </p:nvSpPr>
            <p:spPr>
              <a:xfrm>
                <a:off x="2966800" y="1930450"/>
                <a:ext cx="19900" cy="19900"/>
              </a:xfrm>
              <a:custGeom>
                <a:rect b="b" l="l" r="r" t="t"/>
                <a:pathLst>
                  <a:path extrusionOk="0" h="796" w="796">
                    <a:moveTo>
                      <a:pt x="126" y="0"/>
                    </a:moveTo>
                    <a:cubicBezTo>
                      <a:pt x="56" y="0"/>
                      <a:pt x="0" y="57"/>
                      <a:pt x="0" y="126"/>
                    </a:cubicBezTo>
                    <a:lnTo>
                      <a:pt x="0" y="669"/>
                    </a:lnTo>
                    <a:cubicBezTo>
                      <a:pt x="0" y="739"/>
                      <a:pt x="56" y="796"/>
                      <a:pt x="126" y="796"/>
                    </a:cubicBezTo>
                    <a:lnTo>
                      <a:pt x="669" y="796"/>
                    </a:lnTo>
                    <a:cubicBezTo>
                      <a:pt x="739" y="796"/>
                      <a:pt x="796" y="739"/>
                      <a:pt x="796" y="669"/>
                    </a:cubicBezTo>
                    <a:lnTo>
                      <a:pt x="796" y="126"/>
                    </a:lnTo>
                    <a:cubicBezTo>
                      <a:pt x="796" y="57"/>
                      <a:pt x="739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98"/>
              <p:cNvSpPr/>
              <p:nvPr/>
            </p:nvSpPr>
            <p:spPr>
              <a:xfrm>
                <a:off x="3009100" y="1930450"/>
                <a:ext cx="19925" cy="19900"/>
              </a:xfrm>
              <a:custGeom>
                <a:rect b="b" l="l" r="r" t="t"/>
                <a:pathLst>
                  <a:path extrusionOk="0" h="796" w="797">
                    <a:moveTo>
                      <a:pt x="127" y="0"/>
                    </a:moveTo>
                    <a:cubicBezTo>
                      <a:pt x="58" y="0"/>
                      <a:pt x="1" y="57"/>
                      <a:pt x="1" y="126"/>
                    </a:cubicBezTo>
                    <a:lnTo>
                      <a:pt x="1" y="669"/>
                    </a:lnTo>
                    <a:cubicBezTo>
                      <a:pt x="1" y="739"/>
                      <a:pt x="58" y="796"/>
                      <a:pt x="127" y="796"/>
                    </a:cubicBezTo>
                    <a:lnTo>
                      <a:pt x="671" y="796"/>
                    </a:lnTo>
                    <a:cubicBezTo>
                      <a:pt x="740" y="796"/>
                      <a:pt x="796" y="739"/>
                      <a:pt x="796" y="669"/>
                    </a:cubicBezTo>
                    <a:lnTo>
                      <a:pt x="796" y="126"/>
                    </a:lnTo>
                    <a:cubicBezTo>
                      <a:pt x="796" y="57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" name="Google Shape;2813;p98"/>
              <p:cNvSpPr/>
              <p:nvPr/>
            </p:nvSpPr>
            <p:spPr>
              <a:xfrm>
                <a:off x="3051425" y="1930450"/>
                <a:ext cx="19950" cy="19900"/>
              </a:xfrm>
              <a:custGeom>
                <a:rect b="b" l="l" r="r" t="t"/>
                <a:pathLst>
                  <a:path extrusionOk="0" h="796" w="798">
                    <a:moveTo>
                      <a:pt x="126" y="0"/>
                    </a:moveTo>
                    <a:cubicBezTo>
                      <a:pt x="57" y="0"/>
                      <a:pt x="0" y="57"/>
                      <a:pt x="0" y="126"/>
                    </a:cubicBezTo>
                    <a:lnTo>
                      <a:pt x="0" y="669"/>
                    </a:lnTo>
                    <a:cubicBezTo>
                      <a:pt x="0" y="739"/>
                      <a:pt x="57" y="796"/>
                      <a:pt x="126" y="796"/>
                    </a:cubicBezTo>
                    <a:lnTo>
                      <a:pt x="670" y="796"/>
                    </a:lnTo>
                    <a:cubicBezTo>
                      <a:pt x="739" y="796"/>
                      <a:pt x="797" y="739"/>
                      <a:pt x="797" y="669"/>
                    </a:cubicBezTo>
                    <a:lnTo>
                      <a:pt x="797" y="126"/>
                    </a:lnTo>
                    <a:cubicBezTo>
                      <a:pt x="797" y="57"/>
                      <a:pt x="739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4" name="Google Shape;2814;p98"/>
              <p:cNvSpPr/>
              <p:nvPr/>
            </p:nvSpPr>
            <p:spPr>
              <a:xfrm>
                <a:off x="2755175" y="1968125"/>
                <a:ext cx="19875" cy="19925"/>
              </a:xfrm>
              <a:custGeom>
                <a:rect b="b" l="l" r="r" t="t"/>
                <a:pathLst>
                  <a:path extrusionOk="0" h="797" w="795">
                    <a:moveTo>
                      <a:pt x="126" y="1"/>
                    </a:moveTo>
                    <a:cubicBezTo>
                      <a:pt x="56" y="1"/>
                      <a:pt x="0" y="56"/>
                      <a:pt x="0" y="127"/>
                    </a:cubicBezTo>
                    <a:lnTo>
                      <a:pt x="0" y="671"/>
                    </a:lnTo>
                    <a:cubicBezTo>
                      <a:pt x="0" y="741"/>
                      <a:pt x="56" y="796"/>
                      <a:pt x="126" y="796"/>
                    </a:cubicBezTo>
                    <a:lnTo>
                      <a:pt x="669" y="796"/>
                    </a:lnTo>
                    <a:cubicBezTo>
                      <a:pt x="739" y="796"/>
                      <a:pt x="795" y="741"/>
                      <a:pt x="795" y="671"/>
                    </a:cubicBezTo>
                    <a:lnTo>
                      <a:pt x="795" y="127"/>
                    </a:lnTo>
                    <a:cubicBezTo>
                      <a:pt x="795" y="56"/>
                      <a:pt x="739" y="1"/>
                      <a:pt x="6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5" name="Google Shape;2815;p98"/>
              <p:cNvSpPr/>
              <p:nvPr/>
            </p:nvSpPr>
            <p:spPr>
              <a:xfrm>
                <a:off x="2797475" y="1968125"/>
                <a:ext cx="19925" cy="19925"/>
              </a:xfrm>
              <a:custGeom>
                <a:rect b="b" l="l" r="r" t="t"/>
                <a:pathLst>
                  <a:path extrusionOk="0" h="797" w="797">
                    <a:moveTo>
                      <a:pt x="127" y="1"/>
                    </a:moveTo>
                    <a:cubicBezTo>
                      <a:pt x="58" y="1"/>
                      <a:pt x="1" y="56"/>
                      <a:pt x="1" y="127"/>
                    </a:cubicBezTo>
                    <a:lnTo>
                      <a:pt x="1" y="671"/>
                    </a:lnTo>
                    <a:cubicBezTo>
                      <a:pt x="1" y="741"/>
                      <a:pt x="58" y="796"/>
                      <a:pt x="127" y="796"/>
                    </a:cubicBezTo>
                    <a:lnTo>
                      <a:pt x="671" y="796"/>
                    </a:lnTo>
                    <a:cubicBezTo>
                      <a:pt x="740" y="796"/>
                      <a:pt x="797" y="741"/>
                      <a:pt x="797" y="671"/>
                    </a:cubicBezTo>
                    <a:lnTo>
                      <a:pt x="797" y="127"/>
                    </a:lnTo>
                    <a:cubicBezTo>
                      <a:pt x="797" y="56"/>
                      <a:pt x="740" y="1"/>
                      <a:pt x="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6" name="Google Shape;2816;p98"/>
              <p:cNvSpPr/>
              <p:nvPr/>
            </p:nvSpPr>
            <p:spPr>
              <a:xfrm>
                <a:off x="2839800" y="1968125"/>
                <a:ext cx="19925" cy="19925"/>
              </a:xfrm>
              <a:custGeom>
                <a:rect b="b" l="l" r="r" t="t"/>
                <a:pathLst>
                  <a:path extrusionOk="0" h="797" w="797">
                    <a:moveTo>
                      <a:pt x="127" y="1"/>
                    </a:moveTo>
                    <a:cubicBezTo>
                      <a:pt x="57" y="1"/>
                      <a:pt x="0" y="56"/>
                      <a:pt x="0" y="127"/>
                    </a:cubicBezTo>
                    <a:lnTo>
                      <a:pt x="0" y="671"/>
                    </a:lnTo>
                    <a:cubicBezTo>
                      <a:pt x="0" y="741"/>
                      <a:pt x="57" y="796"/>
                      <a:pt x="127" y="796"/>
                    </a:cubicBezTo>
                    <a:lnTo>
                      <a:pt x="670" y="796"/>
                    </a:lnTo>
                    <a:cubicBezTo>
                      <a:pt x="740" y="796"/>
                      <a:pt x="796" y="741"/>
                      <a:pt x="796" y="671"/>
                    </a:cubicBezTo>
                    <a:lnTo>
                      <a:pt x="796" y="127"/>
                    </a:lnTo>
                    <a:cubicBezTo>
                      <a:pt x="796" y="56"/>
                      <a:pt x="740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7" name="Google Shape;2817;p98"/>
              <p:cNvSpPr/>
              <p:nvPr/>
            </p:nvSpPr>
            <p:spPr>
              <a:xfrm>
                <a:off x="2882150" y="1968125"/>
                <a:ext cx="19900" cy="19925"/>
              </a:xfrm>
              <a:custGeom>
                <a:rect b="b" l="l" r="r" t="t"/>
                <a:pathLst>
                  <a:path extrusionOk="0" h="797" w="796">
                    <a:moveTo>
                      <a:pt x="126" y="1"/>
                    </a:moveTo>
                    <a:cubicBezTo>
                      <a:pt x="56" y="1"/>
                      <a:pt x="0" y="56"/>
                      <a:pt x="0" y="127"/>
                    </a:cubicBezTo>
                    <a:lnTo>
                      <a:pt x="0" y="671"/>
                    </a:lnTo>
                    <a:cubicBezTo>
                      <a:pt x="0" y="741"/>
                      <a:pt x="56" y="796"/>
                      <a:pt x="126" y="796"/>
                    </a:cubicBezTo>
                    <a:lnTo>
                      <a:pt x="670" y="796"/>
                    </a:lnTo>
                    <a:cubicBezTo>
                      <a:pt x="739" y="796"/>
                      <a:pt x="796" y="741"/>
                      <a:pt x="796" y="671"/>
                    </a:cubicBezTo>
                    <a:lnTo>
                      <a:pt x="796" y="127"/>
                    </a:lnTo>
                    <a:cubicBezTo>
                      <a:pt x="796" y="56"/>
                      <a:pt x="739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8" name="Google Shape;2818;p98"/>
              <p:cNvSpPr/>
              <p:nvPr/>
            </p:nvSpPr>
            <p:spPr>
              <a:xfrm>
                <a:off x="2924450" y="1968125"/>
                <a:ext cx="19950" cy="19925"/>
              </a:xfrm>
              <a:custGeom>
                <a:rect b="b" l="l" r="r" t="t"/>
                <a:pathLst>
                  <a:path extrusionOk="0" h="797" w="798">
                    <a:moveTo>
                      <a:pt x="126" y="1"/>
                    </a:moveTo>
                    <a:cubicBezTo>
                      <a:pt x="57" y="1"/>
                      <a:pt x="1" y="56"/>
                      <a:pt x="1" y="127"/>
                    </a:cubicBezTo>
                    <a:lnTo>
                      <a:pt x="1" y="671"/>
                    </a:lnTo>
                    <a:cubicBezTo>
                      <a:pt x="1" y="741"/>
                      <a:pt x="57" y="796"/>
                      <a:pt x="126" y="796"/>
                    </a:cubicBezTo>
                    <a:lnTo>
                      <a:pt x="671" y="796"/>
                    </a:lnTo>
                    <a:cubicBezTo>
                      <a:pt x="740" y="796"/>
                      <a:pt x="797" y="741"/>
                      <a:pt x="797" y="671"/>
                    </a:cubicBezTo>
                    <a:lnTo>
                      <a:pt x="797" y="127"/>
                    </a:lnTo>
                    <a:cubicBezTo>
                      <a:pt x="797" y="56"/>
                      <a:pt x="740" y="1"/>
                      <a:pt x="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9" name="Google Shape;2819;p98"/>
              <p:cNvSpPr/>
              <p:nvPr/>
            </p:nvSpPr>
            <p:spPr>
              <a:xfrm>
                <a:off x="2966800" y="1968125"/>
                <a:ext cx="19900" cy="19925"/>
              </a:xfrm>
              <a:custGeom>
                <a:rect b="b" l="l" r="r" t="t"/>
                <a:pathLst>
                  <a:path extrusionOk="0" h="797" w="796">
                    <a:moveTo>
                      <a:pt x="126" y="1"/>
                    </a:moveTo>
                    <a:cubicBezTo>
                      <a:pt x="56" y="1"/>
                      <a:pt x="0" y="56"/>
                      <a:pt x="0" y="127"/>
                    </a:cubicBezTo>
                    <a:lnTo>
                      <a:pt x="0" y="671"/>
                    </a:lnTo>
                    <a:cubicBezTo>
                      <a:pt x="0" y="741"/>
                      <a:pt x="56" y="796"/>
                      <a:pt x="126" y="796"/>
                    </a:cubicBezTo>
                    <a:lnTo>
                      <a:pt x="669" y="796"/>
                    </a:lnTo>
                    <a:cubicBezTo>
                      <a:pt x="739" y="796"/>
                      <a:pt x="796" y="741"/>
                      <a:pt x="796" y="671"/>
                    </a:cubicBezTo>
                    <a:lnTo>
                      <a:pt x="796" y="127"/>
                    </a:lnTo>
                    <a:cubicBezTo>
                      <a:pt x="796" y="56"/>
                      <a:pt x="739" y="1"/>
                      <a:pt x="6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0" name="Google Shape;2820;p98"/>
              <p:cNvSpPr/>
              <p:nvPr/>
            </p:nvSpPr>
            <p:spPr>
              <a:xfrm>
                <a:off x="3009100" y="1968125"/>
                <a:ext cx="19925" cy="19925"/>
              </a:xfrm>
              <a:custGeom>
                <a:rect b="b" l="l" r="r" t="t"/>
                <a:pathLst>
                  <a:path extrusionOk="0" h="797" w="797">
                    <a:moveTo>
                      <a:pt x="127" y="1"/>
                    </a:moveTo>
                    <a:cubicBezTo>
                      <a:pt x="58" y="1"/>
                      <a:pt x="1" y="56"/>
                      <a:pt x="1" y="127"/>
                    </a:cubicBezTo>
                    <a:lnTo>
                      <a:pt x="1" y="671"/>
                    </a:lnTo>
                    <a:cubicBezTo>
                      <a:pt x="1" y="741"/>
                      <a:pt x="58" y="796"/>
                      <a:pt x="127" y="796"/>
                    </a:cubicBezTo>
                    <a:lnTo>
                      <a:pt x="671" y="796"/>
                    </a:lnTo>
                    <a:cubicBezTo>
                      <a:pt x="740" y="796"/>
                      <a:pt x="796" y="741"/>
                      <a:pt x="796" y="671"/>
                    </a:cubicBezTo>
                    <a:lnTo>
                      <a:pt x="796" y="127"/>
                    </a:lnTo>
                    <a:cubicBezTo>
                      <a:pt x="796" y="56"/>
                      <a:pt x="740" y="1"/>
                      <a:pt x="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1" name="Google Shape;2821;p98"/>
              <p:cNvSpPr/>
              <p:nvPr/>
            </p:nvSpPr>
            <p:spPr>
              <a:xfrm>
                <a:off x="3051425" y="1968125"/>
                <a:ext cx="19950" cy="19925"/>
              </a:xfrm>
              <a:custGeom>
                <a:rect b="b" l="l" r="r" t="t"/>
                <a:pathLst>
                  <a:path extrusionOk="0" h="797" w="798">
                    <a:moveTo>
                      <a:pt x="126" y="1"/>
                    </a:moveTo>
                    <a:cubicBezTo>
                      <a:pt x="57" y="1"/>
                      <a:pt x="0" y="56"/>
                      <a:pt x="0" y="127"/>
                    </a:cubicBezTo>
                    <a:lnTo>
                      <a:pt x="0" y="671"/>
                    </a:lnTo>
                    <a:cubicBezTo>
                      <a:pt x="0" y="741"/>
                      <a:pt x="57" y="796"/>
                      <a:pt x="126" y="796"/>
                    </a:cubicBezTo>
                    <a:lnTo>
                      <a:pt x="670" y="796"/>
                    </a:lnTo>
                    <a:cubicBezTo>
                      <a:pt x="739" y="796"/>
                      <a:pt x="797" y="741"/>
                      <a:pt x="797" y="671"/>
                    </a:cubicBezTo>
                    <a:lnTo>
                      <a:pt x="797" y="127"/>
                    </a:lnTo>
                    <a:cubicBezTo>
                      <a:pt x="797" y="56"/>
                      <a:pt x="739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2" name="Google Shape;2822;p98"/>
              <p:cNvSpPr/>
              <p:nvPr/>
            </p:nvSpPr>
            <p:spPr>
              <a:xfrm>
                <a:off x="2755175" y="2005825"/>
                <a:ext cx="19875" cy="19950"/>
              </a:xfrm>
              <a:custGeom>
                <a:rect b="b" l="l" r="r" t="t"/>
                <a:pathLst>
                  <a:path extrusionOk="0" h="798" w="795">
                    <a:moveTo>
                      <a:pt x="126" y="1"/>
                    </a:moveTo>
                    <a:cubicBezTo>
                      <a:pt x="56" y="1"/>
                      <a:pt x="0" y="57"/>
                      <a:pt x="0" y="128"/>
                    </a:cubicBezTo>
                    <a:lnTo>
                      <a:pt x="0" y="671"/>
                    </a:lnTo>
                    <a:cubicBezTo>
                      <a:pt x="0" y="741"/>
                      <a:pt x="56" y="797"/>
                      <a:pt x="126" y="797"/>
                    </a:cubicBezTo>
                    <a:lnTo>
                      <a:pt x="669" y="797"/>
                    </a:lnTo>
                    <a:cubicBezTo>
                      <a:pt x="739" y="797"/>
                      <a:pt x="795" y="741"/>
                      <a:pt x="795" y="671"/>
                    </a:cubicBezTo>
                    <a:lnTo>
                      <a:pt x="795" y="128"/>
                    </a:lnTo>
                    <a:cubicBezTo>
                      <a:pt x="795" y="57"/>
                      <a:pt x="739" y="1"/>
                      <a:pt x="6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98"/>
              <p:cNvSpPr/>
              <p:nvPr/>
            </p:nvSpPr>
            <p:spPr>
              <a:xfrm>
                <a:off x="2797475" y="2005825"/>
                <a:ext cx="19925" cy="19950"/>
              </a:xfrm>
              <a:custGeom>
                <a:rect b="b" l="l" r="r" t="t"/>
                <a:pathLst>
                  <a:path extrusionOk="0" h="798" w="797">
                    <a:moveTo>
                      <a:pt x="127" y="1"/>
                    </a:moveTo>
                    <a:cubicBezTo>
                      <a:pt x="58" y="1"/>
                      <a:pt x="1" y="57"/>
                      <a:pt x="1" y="128"/>
                    </a:cubicBezTo>
                    <a:lnTo>
                      <a:pt x="1" y="671"/>
                    </a:lnTo>
                    <a:cubicBezTo>
                      <a:pt x="1" y="741"/>
                      <a:pt x="58" y="797"/>
                      <a:pt x="127" y="797"/>
                    </a:cubicBezTo>
                    <a:lnTo>
                      <a:pt x="671" y="797"/>
                    </a:lnTo>
                    <a:cubicBezTo>
                      <a:pt x="740" y="797"/>
                      <a:pt x="797" y="741"/>
                      <a:pt x="797" y="671"/>
                    </a:cubicBezTo>
                    <a:lnTo>
                      <a:pt x="797" y="128"/>
                    </a:lnTo>
                    <a:cubicBezTo>
                      <a:pt x="797" y="57"/>
                      <a:pt x="740" y="1"/>
                      <a:pt x="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98"/>
              <p:cNvSpPr/>
              <p:nvPr/>
            </p:nvSpPr>
            <p:spPr>
              <a:xfrm>
                <a:off x="3009100" y="2005825"/>
                <a:ext cx="19925" cy="19950"/>
              </a:xfrm>
              <a:custGeom>
                <a:rect b="b" l="l" r="r" t="t"/>
                <a:pathLst>
                  <a:path extrusionOk="0" h="798" w="797">
                    <a:moveTo>
                      <a:pt x="127" y="1"/>
                    </a:moveTo>
                    <a:cubicBezTo>
                      <a:pt x="58" y="1"/>
                      <a:pt x="1" y="57"/>
                      <a:pt x="1" y="128"/>
                    </a:cubicBezTo>
                    <a:lnTo>
                      <a:pt x="1" y="671"/>
                    </a:lnTo>
                    <a:cubicBezTo>
                      <a:pt x="1" y="741"/>
                      <a:pt x="58" y="797"/>
                      <a:pt x="127" y="797"/>
                    </a:cubicBezTo>
                    <a:lnTo>
                      <a:pt x="671" y="797"/>
                    </a:lnTo>
                    <a:cubicBezTo>
                      <a:pt x="740" y="797"/>
                      <a:pt x="796" y="741"/>
                      <a:pt x="796" y="671"/>
                    </a:cubicBezTo>
                    <a:lnTo>
                      <a:pt x="796" y="128"/>
                    </a:lnTo>
                    <a:cubicBezTo>
                      <a:pt x="796" y="57"/>
                      <a:pt x="740" y="1"/>
                      <a:pt x="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5" name="Google Shape;2825;p98"/>
              <p:cNvSpPr/>
              <p:nvPr/>
            </p:nvSpPr>
            <p:spPr>
              <a:xfrm>
                <a:off x="3051425" y="2005825"/>
                <a:ext cx="19950" cy="19950"/>
              </a:xfrm>
              <a:custGeom>
                <a:rect b="b" l="l" r="r" t="t"/>
                <a:pathLst>
                  <a:path extrusionOk="0" h="798" w="798">
                    <a:moveTo>
                      <a:pt x="126" y="1"/>
                    </a:moveTo>
                    <a:cubicBezTo>
                      <a:pt x="57" y="1"/>
                      <a:pt x="0" y="57"/>
                      <a:pt x="0" y="128"/>
                    </a:cubicBezTo>
                    <a:lnTo>
                      <a:pt x="0" y="671"/>
                    </a:lnTo>
                    <a:cubicBezTo>
                      <a:pt x="0" y="741"/>
                      <a:pt x="57" y="797"/>
                      <a:pt x="126" y="797"/>
                    </a:cubicBezTo>
                    <a:lnTo>
                      <a:pt x="670" y="797"/>
                    </a:lnTo>
                    <a:cubicBezTo>
                      <a:pt x="739" y="797"/>
                      <a:pt x="797" y="741"/>
                      <a:pt x="797" y="671"/>
                    </a:cubicBezTo>
                    <a:lnTo>
                      <a:pt x="797" y="128"/>
                    </a:lnTo>
                    <a:cubicBezTo>
                      <a:pt x="797" y="57"/>
                      <a:pt x="739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98"/>
              <p:cNvSpPr/>
              <p:nvPr/>
            </p:nvSpPr>
            <p:spPr>
              <a:xfrm>
                <a:off x="2755175" y="2043550"/>
                <a:ext cx="19875" cy="19950"/>
              </a:xfrm>
              <a:custGeom>
                <a:rect b="b" l="l" r="r" t="t"/>
                <a:pathLst>
                  <a:path extrusionOk="0" h="798" w="795">
                    <a:moveTo>
                      <a:pt x="126" y="1"/>
                    </a:moveTo>
                    <a:cubicBezTo>
                      <a:pt x="56" y="1"/>
                      <a:pt x="0" y="57"/>
                      <a:pt x="0" y="126"/>
                    </a:cubicBezTo>
                    <a:lnTo>
                      <a:pt x="0" y="670"/>
                    </a:lnTo>
                    <a:cubicBezTo>
                      <a:pt x="0" y="739"/>
                      <a:pt x="56" y="797"/>
                      <a:pt x="126" y="797"/>
                    </a:cubicBezTo>
                    <a:lnTo>
                      <a:pt x="669" y="797"/>
                    </a:lnTo>
                    <a:cubicBezTo>
                      <a:pt x="739" y="797"/>
                      <a:pt x="795" y="739"/>
                      <a:pt x="795" y="670"/>
                    </a:cubicBezTo>
                    <a:lnTo>
                      <a:pt x="795" y="126"/>
                    </a:lnTo>
                    <a:cubicBezTo>
                      <a:pt x="795" y="57"/>
                      <a:pt x="739" y="1"/>
                      <a:pt x="6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98"/>
              <p:cNvSpPr/>
              <p:nvPr/>
            </p:nvSpPr>
            <p:spPr>
              <a:xfrm>
                <a:off x="2797475" y="2043550"/>
                <a:ext cx="19925" cy="19950"/>
              </a:xfrm>
              <a:custGeom>
                <a:rect b="b" l="l" r="r" t="t"/>
                <a:pathLst>
                  <a:path extrusionOk="0" h="798" w="797">
                    <a:moveTo>
                      <a:pt x="127" y="1"/>
                    </a:moveTo>
                    <a:cubicBezTo>
                      <a:pt x="58" y="1"/>
                      <a:pt x="1" y="57"/>
                      <a:pt x="1" y="126"/>
                    </a:cubicBezTo>
                    <a:lnTo>
                      <a:pt x="1" y="670"/>
                    </a:lnTo>
                    <a:cubicBezTo>
                      <a:pt x="1" y="739"/>
                      <a:pt x="58" y="797"/>
                      <a:pt x="127" y="797"/>
                    </a:cubicBezTo>
                    <a:lnTo>
                      <a:pt x="671" y="797"/>
                    </a:lnTo>
                    <a:cubicBezTo>
                      <a:pt x="740" y="797"/>
                      <a:pt x="797" y="739"/>
                      <a:pt x="797" y="670"/>
                    </a:cubicBezTo>
                    <a:lnTo>
                      <a:pt x="797" y="126"/>
                    </a:lnTo>
                    <a:cubicBezTo>
                      <a:pt x="797" y="57"/>
                      <a:pt x="740" y="1"/>
                      <a:pt x="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98"/>
              <p:cNvSpPr/>
              <p:nvPr/>
            </p:nvSpPr>
            <p:spPr>
              <a:xfrm>
                <a:off x="3009100" y="2043550"/>
                <a:ext cx="19925" cy="19950"/>
              </a:xfrm>
              <a:custGeom>
                <a:rect b="b" l="l" r="r" t="t"/>
                <a:pathLst>
                  <a:path extrusionOk="0" h="798" w="797">
                    <a:moveTo>
                      <a:pt x="127" y="1"/>
                    </a:moveTo>
                    <a:cubicBezTo>
                      <a:pt x="58" y="1"/>
                      <a:pt x="1" y="57"/>
                      <a:pt x="1" y="126"/>
                    </a:cubicBezTo>
                    <a:lnTo>
                      <a:pt x="1" y="670"/>
                    </a:lnTo>
                    <a:cubicBezTo>
                      <a:pt x="1" y="739"/>
                      <a:pt x="58" y="797"/>
                      <a:pt x="127" y="797"/>
                    </a:cubicBezTo>
                    <a:lnTo>
                      <a:pt x="671" y="797"/>
                    </a:lnTo>
                    <a:cubicBezTo>
                      <a:pt x="740" y="797"/>
                      <a:pt x="796" y="739"/>
                      <a:pt x="796" y="670"/>
                    </a:cubicBezTo>
                    <a:lnTo>
                      <a:pt x="796" y="126"/>
                    </a:lnTo>
                    <a:cubicBezTo>
                      <a:pt x="796" y="57"/>
                      <a:pt x="740" y="1"/>
                      <a:pt x="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98"/>
              <p:cNvSpPr/>
              <p:nvPr/>
            </p:nvSpPr>
            <p:spPr>
              <a:xfrm>
                <a:off x="3051425" y="2043550"/>
                <a:ext cx="19950" cy="19950"/>
              </a:xfrm>
              <a:custGeom>
                <a:rect b="b" l="l" r="r" t="t"/>
                <a:pathLst>
                  <a:path extrusionOk="0" h="798" w="798">
                    <a:moveTo>
                      <a:pt x="126" y="1"/>
                    </a:moveTo>
                    <a:cubicBezTo>
                      <a:pt x="57" y="1"/>
                      <a:pt x="0" y="57"/>
                      <a:pt x="0" y="126"/>
                    </a:cubicBezTo>
                    <a:lnTo>
                      <a:pt x="0" y="670"/>
                    </a:lnTo>
                    <a:cubicBezTo>
                      <a:pt x="0" y="739"/>
                      <a:pt x="57" y="797"/>
                      <a:pt x="126" y="797"/>
                    </a:cubicBezTo>
                    <a:lnTo>
                      <a:pt x="670" y="797"/>
                    </a:lnTo>
                    <a:cubicBezTo>
                      <a:pt x="739" y="797"/>
                      <a:pt x="797" y="739"/>
                      <a:pt x="797" y="670"/>
                    </a:cubicBezTo>
                    <a:lnTo>
                      <a:pt x="797" y="126"/>
                    </a:lnTo>
                    <a:cubicBezTo>
                      <a:pt x="797" y="57"/>
                      <a:pt x="739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98"/>
              <p:cNvSpPr/>
              <p:nvPr/>
            </p:nvSpPr>
            <p:spPr>
              <a:xfrm>
                <a:off x="2755175" y="2081250"/>
                <a:ext cx="19875" cy="19925"/>
              </a:xfrm>
              <a:custGeom>
                <a:rect b="b" l="l" r="r" t="t"/>
                <a:pathLst>
                  <a:path extrusionOk="0" h="797" w="795">
                    <a:moveTo>
                      <a:pt x="126" y="0"/>
                    </a:moveTo>
                    <a:cubicBezTo>
                      <a:pt x="56" y="0"/>
                      <a:pt x="0" y="57"/>
                      <a:pt x="0" y="127"/>
                    </a:cubicBezTo>
                    <a:lnTo>
                      <a:pt x="0" y="670"/>
                    </a:lnTo>
                    <a:cubicBezTo>
                      <a:pt x="0" y="740"/>
                      <a:pt x="56" y="796"/>
                      <a:pt x="126" y="796"/>
                    </a:cubicBezTo>
                    <a:lnTo>
                      <a:pt x="669" y="796"/>
                    </a:lnTo>
                    <a:cubicBezTo>
                      <a:pt x="739" y="796"/>
                      <a:pt x="795" y="740"/>
                      <a:pt x="795" y="670"/>
                    </a:cubicBezTo>
                    <a:lnTo>
                      <a:pt x="795" y="127"/>
                    </a:lnTo>
                    <a:cubicBezTo>
                      <a:pt x="795" y="57"/>
                      <a:pt x="739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98"/>
              <p:cNvSpPr/>
              <p:nvPr/>
            </p:nvSpPr>
            <p:spPr>
              <a:xfrm>
                <a:off x="2797475" y="2081250"/>
                <a:ext cx="19925" cy="19925"/>
              </a:xfrm>
              <a:custGeom>
                <a:rect b="b" l="l" r="r" t="t"/>
                <a:pathLst>
                  <a:path extrusionOk="0" h="797" w="797">
                    <a:moveTo>
                      <a:pt x="127" y="0"/>
                    </a:moveTo>
                    <a:cubicBezTo>
                      <a:pt x="58" y="0"/>
                      <a:pt x="1" y="57"/>
                      <a:pt x="1" y="127"/>
                    </a:cubicBezTo>
                    <a:lnTo>
                      <a:pt x="1" y="670"/>
                    </a:lnTo>
                    <a:cubicBezTo>
                      <a:pt x="1" y="740"/>
                      <a:pt x="58" y="796"/>
                      <a:pt x="127" y="796"/>
                    </a:cubicBezTo>
                    <a:lnTo>
                      <a:pt x="671" y="796"/>
                    </a:lnTo>
                    <a:cubicBezTo>
                      <a:pt x="740" y="796"/>
                      <a:pt x="797" y="740"/>
                      <a:pt x="797" y="670"/>
                    </a:cubicBezTo>
                    <a:lnTo>
                      <a:pt x="797" y="127"/>
                    </a:lnTo>
                    <a:cubicBezTo>
                      <a:pt x="797" y="57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98"/>
              <p:cNvSpPr/>
              <p:nvPr/>
            </p:nvSpPr>
            <p:spPr>
              <a:xfrm>
                <a:off x="3009100" y="2081250"/>
                <a:ext cx="19925" cy="19925"/>
              </a:xfrm>
              <a:custGeom>
                <a:rect b="b" l="l" r="r" t="t"/>
                <a:pathLst>
                  <a:path extrusionOk="0" h="797" w="797">
                    <a:moveTo>
                      <a:pt x="127" y="0"/>
                    </a:moveTo>
                    <a:cubicBezTo>
                      <a:pt x="58" y="0"/>
                      <a:pt x="1" y="57"/>
                      <a:pt x="1" y="127"/>
                    </a:cubicBezTo>
                    <a:lnTo>
                      <a:pt x="1" y="670"/>
                    </a:lnTo>
                    <a:cubicBezTo>
                      <a:pt x="1" y="740"/>
                      <a:pt x="58" y="796"/>
                      <a:pt x="127" y="796"/>
                    </a:cubicBezTo>
                    <a:lnTo>
                      <a:pt x="671" y="796"/>
                    </a:lnTo>
                    <a:cubicBezTo>
                      <a:pt x="740" y="796"/>
                      <a:pt x="796" y="740"/>
                      <a:pt x="796" y="670"/>
                    </a:cubicBezTo>
                    <a:lnTo>
                      <a:pt x="796" y="127"/>
                    </a:lnTo>
                    <a:cubicBezTo>
                      <a:pt x="796" y="57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98"/>
              <p:cNvSpPr/>
              <p:nvPr/>
            </p:nvSpPr>
            <p:spPr>
              <a:xfrm>
                <a:off x="3051425" y="2081250"/>
                <a:ext cx="19950" cy="19925"/>
              </a:xfrm>
              <a:custGeom>
                <a:rect b="b" l="l" r="r" t="t"/>
                <a:pathLst>
                  <a:path extrusionOk="0" h="797" w="798">
                    <a:moveTo>
                      <a:pt x="126" y="0"/>
                    </a:moveTo>
                    <a:cubicBezTo>
                      <a:pt x="57" y="0"/>
                      <a:pt x="0" y="57"/>
                      <a:pt x="0" y="127"/>
                    </a:cubicBezTo>
                    <a:lnTo>
                      <a:pt x="0" y="670"/>
                    </a:lnTo>
                    <a:cubicBezTo>
                      <a:pt x="0" y="740"/>
                      <a:pt x="57" y="796"/>
                      <a:pt x="126" y="796"/>
                    </a:cubicBezTo>
                    <a:lnTo>
                      <a:pt x="670" y="796"/>
                    </a:lnTo>
                    <a:cubicBezTo>
                      <a:pt x="739" y="796"/>
                      <a:pt x="797" y="740"/>
                      <a:pt x="797" y="670"/>
                    </a:cubicBezTo>
                    <a:lnTo>
                      <a:pt x="797" y="127"/>
                    </a:lnTo>
                    <a:cubicBezTo>
                      <a:pt x="797" y="57"/>
                      <a:pt x="739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98"/>
              <p:cNvSpPr/>
              <p:nvPr/>
            </p:nvSpPr>
            <p:spPr>
              <a:xfrm>
                <a:off x="2755175" y="2118975"/>
                <a:ext cx="19875" cy="19900"/>
              </a:xfrm>
              <a:custGeom>
                <a:rect b="b" l="l" r="r" t="t"/>
                <a:pathLst>
                  <a:path extrusionOk="0" h="796" w="795">
                    <a:moveTo>
                      <a:pt x="126" y="0"/>
                    </a:moveTo>
                    <a:cubicBezTo>
                      <a:pt x="56" y="0"/>
                      <a:pt x="0" y="57"/>
                      <a:pt x="0" y="126"/>
                    </a:cubicBezTo>
                    <a:lnTo>
                      <a:pt x="0" y="669"/>
                    </a:lnTo>
                    <a:cubicBezTo>
                      <a:pt x="0" y="739"/>
                      <a:pt x="56" y="796"/>
                      <a:pt x="126" y="796"/>
                    </a:cubicBezTo>
                    <a:lnTo>
                      <a:pt x="669" y="796"/>
                    </a:lnTo>
                    <a:cubicBezTo>
                      <a:pt x="739" y="796"/>
                      <a:pt x="795" y="739"/>
                      <a:pt x="795" y="669"/>
                    </a:cubicBezTo>
                    <a:lnTo>
                      <a:pt x="795" y="126"/>
                    </a:lnTo>
                    <a:cubicBezTo>
                      <a:pt x="795" y="57"/>
                      <a:pt x="739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98"/>
              <p:cNvSpPr/>
              <p:nvPr/>
            </p:nvSpPr>
            <p:spPr>
              <a:xfrm>
                <a:off x="2797475" y="2118975"/>
                <a:ext cx="19925" cy="19900"/>
              </a:xfrm>
              <a:custGeom>
                <a:rect b="b" l="l" r="r" t="t"/>
                <a:pathLst>
                  <a:path extrusionOk="0" h="796" w="797">
                    <a:moveTo>
                      <a:pt x="127" y="0"/>
                    </a:moveTo>
                    <a:cubicBezTo>
                      <a:pt x="58" y="0"/>
                      <a:pt x="1" y="57"/>
                      <a:pt x="1" y="126"/>
                    </a:cubicBezTo>
                    <a:lnTo>
                      <a:pt x="1" y="669"/>
                    </a:lnTo>
                    <a:cubicBezTo>
                      <a:pt x="1" y="739"/>
                      <a:pt x="58" y="796"/>
                      <a:pt x="127" y="796"/>
                    </a:cubicBezTo>
                    <a:lnTo>
                      <a:pt x="671" y="796"/>
                    </a:lnTo>
                    <a:cubicBezTo>
                      <a:pt x="740" y="796"/>
                      <a:pt x="797" y="739"/>
                      <a:pt x="797" y="669"/>
                    </a:cubicBezTo>
                    <a:lnTo>
                      <a:pt x="797" y="126"/>
                    </a:lnTo>
                    <a:cubicBezTo>
                      <a:pt x="797" y="57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6" name="Google Shape;2836;p98"/>
              <p:cNvSpPr/>
              <p:nvPr/>
            </p:nvSpPr>
            <p:spPr>
              <a:xfrm>
                <a:off x="2839800" y="2118975"/>
                <a:ext cx="19925" cy="19900"/>
              </a:xfrm>
              <a:custGeom>
                <a:rect b="b" l="l" r="r" t="t"/>
                <a:pathLst>
                  <a:path extrusionOk="0" h="796" w="797">
                    <a:moveTo>
                      <a:pt x="127" y="0"/>
                    </a:moveTo>
                    <a:cubicBezTo>
                      <a:pt x="57" y="0"/>
                      <a:pt x="0" y="57"/>
                      <a:pt x="0" y="126"/>
                    </a:cubicBezTo>
                    <a:lnTo>
                      <a:pt x="0" y="669"/>
                    </a:lnTo>
                    <a:cubicBezTo>
                      <a:pt x="0" y="739"/>
                      <a:pt x="57" y="796"/>
                      <a:pt x="127" y="796"/>
                    </a:cubicBezTo>
                    <a:lnTo>
                      <a:pt x="670" y="796"/>
                    </a:lnTo>
                    <a:cubicBezTo>
                      <a:pt x="740" y="796"/>
                      <a:pt x="796" y="739"/>
                      <a:pt x="796" y="669"/>
                    </a:cubicBezTo>
                    <a:lnTo>
                      <a:pt x="796" y="126"/>
                    </a:lnTo>
                    <a:cubicBezTo>
                      <a:pt x="796" y="57"/>
                      <a:pt x="740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98"/>
              <p:cNvSpPr/>
              <p:nvPr/>
            </p:nvSpPr>
            <p:spPr>
              <a:xfrm>
                <a:off x="2882150" y="2118975"/>
                <a:ext cx="19900" cy="19900"/>
              </a:xfrm>
              <a:custGeom>
                <a:rect b="b" l="l" r="r" t="t"/>
                <a:pathLst>
                  <a:path extrusionOk="0" h="796" w="796">
                    <a:moveTo>
                      <a:pt x="126" y="0"/>
                    </a:moveTo>
                    <a:cubicBezTo>
                      <a:pt x="56" y="0"/>
                      <a:pt x="0" y="57"/>
                      <a:pt x="0" y="126"/>
                    </a:cubicBezTo>
                    <a:lnTo>
                      <a:pt x="0" y="669"/>
                    </a:lnTo>
                    <a:cubicBezTo>
                      <a:pt x="0" y="739"/>
                      <a:pt x="56" y="796"/>
                      <a:pt x="126" y="796"/>
                    </a:cubicBezTo>
                    <a:lnTo>
                      <a:pt x="670" y="796"/>
                    </a:lnTo>
                    <a:cubicBezTo>
                      <a:pt x="739" y="796"/>
                      <a:pt x="796" y="739"/>
                      <a:pt x="796" y="669"/>
                    </a:cubicBezTo>
                    <a:lnTo>
                      <a:pt x="796" y="126"/>
                    </a:lnTo>
                    <a:cubicBezTo>
                      <a:pt x="796" y="57"/>
                      <a:pt x="739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98"/>
              <p:cNvSpPr/>
              <p:nvPr/>
            </p:nvSpPr>
            <p:spPr>
              <a:xfrm>
                <a:off x="2924450" y="2118975"/>
                <a:ext cx="19950" cy="19900"/>
              </a:xfrm>
              <a:custGeom>
                <a:rect b="b" l="l" r="r" t="t"/>
                <a:pathLst>
                  <a:path extrusionOk="0" h="796" w="798">
                    <a:moveTo>
                      <a:pt x="126" y="0"/>
                    </a:moveTo>
                    <a:cubicBezTo>
                      <a:pt x="57" y="0"/>
                      <a:pt x="1" y="57"/>
                      <a:pt x="1" y="126"/>
                    </a:cubicBezTo>
                    <a:lnTo>
                      <a:pt x="1" y="669"/>
                    </a:lnTo>
                    <a:cubicBezTo>
                      <a:pt x="1" y="739"/>
                      <a:pt x="57" y="796"/>
                      <a:pt x="126" y="796"/>
                    </a:cubicBezTo>
                    <a:lnTo>
                      <a:pt x="671" y="796"/>
                    </a:lnTo>
                    <a:cubicBezTo>
                      <a:pt x="740" y="796"/>
                      <a:pt x="797" y="739"/>
                      <a:pt x="797" y="669"/>
                    </a:cubicBezTo>
                    <a:lnTo>
                      <a:pt x="797" y="126"/>
                    </a:lnTo>
                    <a:cubicBezTo>
                      <a:pt x="797" y="57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98"/>
              <p:cNvSpPr/>
              <p:nvPr/>
            </p:nvSpPr>
            <p:spPr>
              <a:xfrm>
                <a:off x="2966800" y="2118975"/>
                <a:ext cx="19900" cy="19900"/>
              </a:xfrm>
              <a:custGeom>
                <a:rect b="b" l="l" r="r" t="t"/>
                <a:pathLst>
                  <a:path extrusionOk="0" h="796" w="796">
                    <a:moveTo>
                      <a:pt x="126" y="0"/>
                    </a:moveTo>
                    <a:cubicBezTo>
                      <a:pt x="56" y="0"/>
                      <a:pt x="0" y="57"/>
                      <a:pt x="0" y="126"/>
                    </a:cubicBezTo>
                    <a:lnTo>
                      <a:pt x="0" y="669"/>
                    </a:lnTo>
                    <a:cubicBezTo>
                      <a:pt x="0" y="739"/>
                      <a:pt x="56" y="796"/>
                      <a:pt x="126" y="796"/>
                    </a:cubicBezTo>
                    <a:lnTo>
                      <a:pt x="669" y="796"/>
                    </a:lnTo>
                    <a:cubicBezTo>
                      <a:pt x="739" y="796"/>
                      <a:pt x="796" y="739"/>
                      <a:pt x="796" y="669"/>
                    </a:cubicBezTo>
                    <a:lnTo>
                      <a:pt x="796" y="126"/>
                    </a:lnTo>
                    <a:cubicBezTo>
                      <a:pt x="796" y="57"/>
                      <a:pt x="739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98"/>
              <p:cNvSpPr/>
              <p:nvPr/>
            </p:nvSpPr>
            <p:spPr>
              <a:xfrm>
                <a:off x="3009100" y="2118975"/>
                <a:ext cx="19925" cy="19900"/>
              </a:xfrm>
              <a:custGeom>
                <a:rect b="b" l="l" r="r" t="t"/>
                <a:pathLst>
                  <a:path extrusionOk="0" h="796" w="797">
                    <a:moveTo>
                      <a:pt x="127" y="0"/>
                    </a:moveTo>
                    <a:cubicBezTo>
                      <a:pt x="58" y="0"/>
                      <a:pt x="1" y="57"/>
                      <a:pt x="1" y="126"/>
                    </a:cubicBezTo>
                    <a:lnTo>
                      <a:pt x="1" y="669"/>
                    </a:lnTo>
                    <a:cubicBezTo>
                      <a:pt x="1" y="739"/>
                      <a:pt x="58" y="796"/>
                      <a:pt x="127" y="796"/>
                    </a:cubicBezTo>
                    <a:lnTo>
                      <a:pt x="671" y="796"/>
                    </a:lnTo>
                    <a:cubicBezTo>
                      <a:pt x="740" y="796"/>
                      <a:pt x="796" y="739"/>
                      <a:pt x="796" y="669"/>
                    </a:cubicBezTo>
                    <a:lnTo>
                      <a:pt x="796" y="126"/>
                    </a:lnTo>
                    <a:cubicBezTo>
                      <a:pt x="796" y="57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98"/>
              <p:cNvSpPr/>
              <p:nvPr/>
            </p:nvSpPr>
            <p:spPr>
              <a:xfrm>
                <a:off x="3051425" y="2118975"/>
                <a:ext cx="19950" cy="19900"/>
              </a:xfrm>
              <a:custGeom>
                <a:rect b="b" l="l" r="r" t="t"/>
                <a:pathLst>
                  <a:path extrusionOk="0" h="796" w="798">
                    <a:moveTo>
                      <a:pt x="126" y="0"/>
                    </a:moveTo>
                    <a:cubicBezTo>
                      <a:pt x="57" y="0"/>
                      <a:pt x="0" y="57"/>
                      <a:pt x="0" y="126"/>
                    </a:cubicBezTo>
                    <a:lnTo>
                      <a:pt x="0" y="669"/>
                    </a:lnTo>
                    <a:cubicBezTo>
                      <a:pt x="0" y="739"/>
                      <a:pt x="57" y="796"/>
                      <a:pt x="126" y="796"/>
                    </a:cubicBezTo>
                    <a:lnTo>
                      <a:pt x="670" y="796"/>
                    </a:lnTo>
                    <a:cubicBezTo>
                      <a:pt x="739" y="796"/>
                      <a:pt x="797" y="739"/>
                      <a:pt x="797" y="669"/>
                    </a:cubicBezTo>
                    <a:lnTo>
                      <a:pt x="797" y="126"/>
                    </a:lnTo>
                    <a:cubicBezTo>
                      <a:pt x="797" y="57"/>
                      <a:pt x="739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98"/>
              <p:cNvSpPr/>
              <p:nvPr/>
            </p:nvSpPr>
            <p:spPr>
              <a:xfrm>
                <a:off x="2755175" y="2156700"/>
                <a:ext cx="19875" cy="19875"/>
              </a:xfrm>
              <a:custGeom>
                <a:rect b="b" l="l" r="r" t="t"/>
                <a:pathLst>
                  <a:path extrusionOk="0" h="795" w="795">
                    <a:moveTo>
                      <a:pt x="126" y="0"/>
                    </a:moveTo>
                    <a:cubicBezTo>
                      <a:pt x="56" y="0"/>
                      <a:pt x="0" y="56"/>
                      <a:pt x="0" y="125"/>
                    </a:cubicBezTo>
                    <a:lnTo>
                      <a:pt x="0" y="669"/>
                    </a:lnTo>
                    <a:cubicBezTo>
                      <a:pt x="0" y="739"/>
                      <a:pt x="56" y="795"/>
                      <a:pt x="126" y="795"/>
                    </a:cubicBezTo>
                    <a:lnTo>
                      <a:pt x="669" y="795"/>
                    </a:lnTo>
                    <a:cubicBezTo>
                      <a:pt x="739" y="795"/>
                      <a:pt x="795" y="739"/>
                      <a:pt x="795" y="669"/>
                    </a:cubicBezTo>
                    <a:lnTo>
                      <a:pt x="795" y="125"/>
                    </a:lnTo>
                    <a:cubicBezTo>
                      <a:pt x="795" y="56"/>
                      <a:pt x="739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98"/>
              <p:cNvSpPr/>
              <p:nvPr/>
            </p:nvSpPr>
            <p:spPr>
              <a:xfrm>
                <a:off x="2797475" y="2156700"/>
                <a:ext cx="19925" cy="19875"/>
              </a:xfrm>
              <a:custGeom>
                <a:rect b="b" l="l" r="r" t="t"/>
                <a:pathLst>
                  <a:path extrusionOk="0" h="795" w="797">
                    <a:moveTo>
                      <a:pt x="127" y="0"/>
                    </a:moveTo>
                    <a:cubicBezTo>
                      <a:pt x="58" y="0"/>
                      <a:pt x="1" y="56"/>
                      <a:pt x="1" y="125"/>
                    </a:cubicBezTo>
                    <a:lnTo>
                      <a:pt x="1" y="669"/>
                    </a:lnTo>
                    <a:cubicBezTo>
                      <a:pt x="1" y="739"/>
                      <a:pt x="58" y="795"/>
                      <a:pt x="127" y="795"/>
                    </a:cubicBezTo>
                    <a:lnTo>
                      <a:pt x="671" y="795"/>
                    </a:lnTo>
                    <a:cubicBezTo>
                      <a:pt x="740" y="795"/>
                      <a:pt x="797" y="739"/>
                      <a:pt x="797" y="669"/>
                    </a:cubicBezTo>
                    <a:lnTo>
                      <a:pt x="797" y="125"/>
                    </a:lnTo>
                    <a:cubicBezTo>
                      <a:pt x="797" y="56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98"/>
              <p:cNvSpPr/>
              <p:nvPr/>
            </p:nvSpPr>
            <p:spPr>
              <a:xfrm>
                <a:off x="2839800" y="2156700"/>
                <a:ext cx="19925" cy="19875"/>
              </a:xfrm>
              <a:custGeom>
                <a:rect b="b" l="l" r="r" t="t"/>
                <a:pathLst>
                  <a:path extrusionOk="0" h="795" w="797">
                    <a:moveTo>
                      <a:pt x="127" y="0"/>
                    </a:moveTo>
                    <a:cubicBezTo>
                      <a:pt x="57" y="0"/>
                      <a:pt x="0" y="56"/>
                      <a:pt x="0" y="125"/>
                    </a:cubicBezTo>
                    <a:lnTo>
                      <a:pt x="0" y="669"/>
                    </a:lnTo>
                    <a:cubicBezTo>
                      <a:pt x="0" y="739"/>
                      <a:pt x="57" y="795"/>
                      <a:pt x="127" y="795"/>
                    </a:cubicBezTo>
                    <a:lnTo>
                      <a:pt x="670" y="795"/>
                    </a:lnTo>
                    <a:cubicBezTo>
                      <a:pt x="740" y="795"/>
                      <a:pt x="796" y="739"/>
                      <a:pt x="796" y="669"/>
                    </a:cubicBezTo>
                    <a:lnTo>
                      <a:pt x="796" y="125"/>
                    </a:lnTo>
                    <a:cubicBezTo>
                      <a:pt x="796" y="56"/>
                      <a:pt x="740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98"/>
              <p:cNvSpPr/>
              <p:nvPr/>
            </p:nvSpPr>
            <p:spPr>
              <a:xfrm>
                <a:off x="2882150" y="2156700"/>
                <a:ext cx="19900" cy="19875"/>
              </a:xfrm>
              <a:custGeom>
                <a:rect b="b" l="l" r="r" t="t"/>
                <a:pathLst>
                  <a:path extrusionOk="0" h="795" w="796">
                    <a:moveTo>
                      <a:pt x="126" y="0"/>
                    </a:moveTo>
                    <a:cubicBezTo>
                      <a:pt x="56" y="0"/>
                      <a:pt x="0" y="56"/>
                      <a:pt x="0" y="125"/>
                    </a:cubicBezTo>
                    <a:lnTo>
                      <a:pt x="0" y="669"/>
                    </a:lnTo>
                    <a:cubicBezTo>
                      <a:pt x="0" y="739"/>
                      <a:pt x="56" y="795"/>
                      <a:pt x="126" y="795"/>
                    </a:cubicBezTo>
                    <a:lnTo>
                      <a:pt x="670" y="795"/>
                    </a:lnTo>
                    <a:cubicBezTo>
                      <a:pt x="739" y="795"/>
                      <a:pt x="796" y="739"/>
                      <a:pt x="796" y="669"/>
                    </a:cubicBezTo>
                    <a:lnTo>
                      <a:pt x="796" y="125"/>
                    </a:lnTo>
                    <a:cubicBezTo>
                      <a:pt x="796" y="56"/>
                      <a:pt x="739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98"/>
              <p:cNvSpPr/>
              <p:nvPr/>
            </p:nvSpPr>
            <p:spPr>
              <a:xfrm>
                <a:off x="2924450" y="2156700"/>
                <a:ext cx="19950" cy="19875"/>
              </a:xfrm>
              <a:custGeom>
                <a:rect b="b" l="l" r="r" t="t"/>
                <a:pathLst>
                  <a:path extrusionOk="0" h="795" w="798">
                    <a:moveTo>
                      <a:pt x="126" y="0"/>
                    </a:moveTo>
                    <a:cubicBezTo>
                      <a:pt x="57" y="0"/>
                      <a:pt x="1" y="56"/>
                      <a:pt x="1" y="125"/>
                    </a:cubicBezTo>
                    <a:lnTo>
                      <a:pt x="1" y="669"/>
                    </a:lnTo>
                    <a:cubicBezTo>
                      <a:pt x="1" y="739"/>
                      <a:pt x="57" y="795"/>
                      <a:pt x="126" y="795"/>
                    </a:cubicBezTo>
                    <a:lnTo>
                      <a:pt x="671" y="795"/>
                    </a:lnTo>
                    <a:cubicBezTo>
                      <a:pt x="740" y="795"/>
                      <a:pt x="797" y="739"/>
                      <a:pt x="797" y="669"/>
                    </a:cubicBezTo>
                    <a:lnTo>
                      <a:pt x="797" y="125"/>
                    </a:lnTo>
                    <a:cubicBezTo>
                      <a:pt x="797" y="56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98"/>
              <p:cNvSpPr/>
              <p:nvPr/>
            </p:nvSpPr>
            <p:spPr>
              <a:xfrm>
                <a:off x="2966800" y="2156700"/>
                <a:ext cx="19900" cy="19875"/>
              </a:xfrm>
              <a:custGeom>
                <a:rect b="b" l="l" r="r" t="t"/>
                <a:pathLst>
                  <a:path extrusionOk="0" h="795" w="796">
                    <a:moveTo>
                      <a:pt x="126" y="0"/>
                    </a:moveTo>
                    <a:cubicBezTo>
                      <a:pt x="56" y="0"/>
                      <a:pt x="0" y="56"/>
                      <a:pt x="0" y="125"/>
                    </a:cubicBezTo>
                    <a:lnTo>
                      <a:pt x="0" y="669"/>
                    </a:lnTo>
                    <a:cubicBezTo>
                      <a:pt x="0" y="739"/>
                      <a:pt x="56" y="795"/>
                      <a:pt x="126" y="795"/>
                    </a:cubicBezTo>
                    <a:lnTo>
                      <a:pt x="669" y="795"/>
                    </a:lnTo>
                    <a:cubicBezTo>
                      <a:pt x="739" y="795"/>
                      <a:pt x="796" y="739"/>
                      <a:pt x="796" y="669"/>
                    </a:cubicBezTo>
                    <a:lnTo>
                      <a:pt x="796" y="125"/>
                    </a:lnTo>
                    <a:cubicBezTo>
                      <a:pt x="796" y="56"/>
                      <a:pt x="739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98"/>
              <p:cNvSpPr/>
              <p:nvPr/>
            </p:nvSpPr>
            <p:spPr>
              <a:xfrm>
                <a:off x="3009100" y="2156700"/>
                <a:ext cx="19925" cy="19875"/>
              </a:xfrm>
              <a:custGeom>
                <a:rect b="b" l="l" r="r" t="t"/>
                <a:pathLst>
                  <a:path extrusionOk="0" h="795" w="797">
                    <a:moveTo>
                      <a:pt x="127" y="0"/>
                    </a:moveTo>
                    <a:cubicBezTo>
                      <a:pt x="58" y="0"/>
                      <a:pt x="1" y="56"/>
                      <a:pt x="1" y="125"/>
                    </a:cubicBezTo>
                    <a:lnTo>
                      <a:pt x="1" y="669"/>
                    </a:lnTo>
                    <a:cubicBezTo>
                      <a:pt x="1" y="739"/>
                      <a:pt x="58" y="795"/>
                      <a:pt x="127" y="795"/>
                    </a:cubicBezTo>
                    <a:lnTo>
                      <a:pt x="671" y="795"/>
                    </a:lnTo>
                    <a:cubicBezTo>
                      <a:pt x="740" y="795"/>
                      <a:pt x="796" y="739"/>
                      <a:pt x="796" y="669"/>
                    </a:cubicBezTo>
                    <a:lnTo>
                      <a:pt x="796" y="125"/>
                    </a:lnTo>
                    <a:cubicBezTo>
                      <a:pt x="796" y="56"/>
                      <a:pt x="740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98"/>
              <p:cNvSpPr/>
              <p:nvPr/>
            </p:nvSpPr>
            <p:spPr>
              <a:xfrm>
                <a:off x="3051425" y="2156700"/>
                <a:ext cx="19950" cy="19875"/>
              </a:xfrm>
              <a:custGeom>
                <a:rect b="b" l="l" r="r" t="t"/>
                <a:pathLst>
                  <a:path extrusionOk="0" h="795" w="798">
                    <a:moveTo>
                      <a:pt x="126" y="0"/>
                    </a:moveTo>
                    <a:cubicBezTo>
                      <a:pt x="57" y="0"/>
                      <a:pt x="0" y="56"/>
                      <a:pt x="0" y="125"/>
                    </a:cubicBezTo>
                    <a:lnTo>
                      <a:pt x="0" y="669"/>
                    </a:lnTo>
                    <a:cubicBezTo>
                      <a:pt x="0" y="739"/>
                      <a:pt x="57" y="795"/>
                      <a:pt x="126" y="795"/>
                    </a:cubicBezTo>
                    <a:lnTo>
                      <a:pt x="670" y="795"/>
                    </a:lnTo>
                    <a:cubicBezTo>
                      <a:pt x="739" y="795"/>
                      <a:pt x="797" y="739"/>
                      <a:pt x="797" y="669"/>
                    </a:cubicBezTo>
                    <a:lnTo>
                      <a:pt x="797" y="125"/>
                    </a:lnTo>
                    <a:cubicBezTo>
                      <a:pt x="797" y="56"/>
                      <a:pt x="739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98"/>
              <p:cNvSpPr/>
              <p:nvPr/>
            </p:nvSpPr>
            <p:spPr>
              <a:xfrm>
                <a:off x="2755175" y="2194350"/>
                <a:ext cx="19875" cy="19950"/>
              </a:xfrm>
              <a:custGeom>
                <a:rect b="b" l="l" r="r" t="t"/>
                <a:pathLst>
                  <a:path extrusionOk="0" h="798" w="795">
                    <a:moveTo>
                      <a:pt x="126" y="1"/>
                    </a:moveTo>
                    <a:cubicBezTo>
                      <a:pt x="56" y="1"/>
                      <a:pt x="0" y="59"/>
                      <a:pt x="0" y="128"/>
                    </a:cubicBezTo>
                    <a:lnTo>
                      <a:pt x="0" y="672"/>
                    </a:lnTo>
                    <a:cubicBezTo>
                      <a:pt x="0" y="741"/>
                      <a:pt x="56" y="798"/>
                      <a:pt x="126" y="798"/>
                    </a:cubicBezTo>
                    <a:lnTo>
                      <a:pt x="669" y="798"/>
                    </a:lnTo>
                    <a:cubicBezTo>
                      <a:pt x="739" y="798"/>
                      <a:pt x="795" y="741"/>
                      <a:pt x="795" y="672"/>
                    </a:cubicBezTo>
                    <a:lnTo>
                      <a:pt x="795" y="128"/>
                    </a:lnTo>
                    <a:cubicBezTo>
                      <a:pt x="795" y="59"/>
                      <a:pt x="739" y="1"/>
                      <a:pt x="6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98"/>
              <p:cNvSpPr/>
              <p:nvPr/>
            </p:nvSpPr>
            <p:spPr>
              <a:xfrm>
                <a:off x="2797475" y="2194350"/>
                <a:ext cx="19925" cy="19950"/>
              </a:xfrm>
              <a:custGeom>
                <a:rect b="b" l="l" r="r" t="t"/>
                <a:pathLst>
                  <a:path extrusionOk="0" h="798" w="797">
                    <a:moveTo>
                      <a:pt x="127" y="1"/>
                    </a:moveTo>
                    <a:cubicBezTo>
                      <a:pt x="58" y="1"/>
                      <a:pt x="1" y="59"/>
                      <a:pt x="1" y="128"/>
                    </a:cubicBezTo>
                    <a:lnTo>
                      <a:pt x="1" y="672"/>
                    </a:lnTo>
                    <a:cubicBezTo>
                      <a:pt x="1" y="741"/>
                      <a:pt x="58" y="798"/>
                      <a:pt x="127" y="798"/>
                    </a:cubicBezTo>
                    <a:lnTo>
                      <a:pt x="671" y="798"/>
                    </a:lnTo>
                    <a:cubicBezTo>
                      <a:pt x="740" y="798"/>
                      <a:pt x="797" y="741"/>
                      <a:pt x="797" y="672"/>
                    </a:cubicBezTo>
                    <a:lnTo>
                      <a:pt x="797" y="128"/>
                    </a:lnTo>
                    <a:cubicBezTo>
                      <a:pt x="797" y="59"/>
                      <a:pt x="740" y="1"/>
                      <a:pt x="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2" name="Google Shape;2852;p98"/>
              <p:cNvSpPr/>
              <p:nvPr/>
            </p:nvSpPr>
            <p:spPr>
              <a:xfrm>
                <a:off x="2839800" y="2194350"/>
                <a:ext cx="19925" cy="19950"/>
              </a:xfrm>
              <a:custGeom>
                <a:rect b="b" l="l" r="r" t="t"/>
                <a:pathLst>
                  <a:path extrusionOk="0" h="798" w="797">
                    <a:moveTo>
                      <a:pt x="127" y="1"/>
                    </a:moveTo>
                    <a:cubicBezTo>
                      <a:pt x="57" y="1"/>
                      <a:pt x="0" y="59"/>
                      <a:pt x="0" y="128"/>
                    </a:cubicBezTo>
                    <a:lnTo>
                      <a:pt x="0" y="672"/>
                    </a:lnTo>
                    <a:cubicBezTo>
                      <a:pt x="0" y="741"/>
                      <a:pt x="57" y="798"/>
                      <a:pt x="127" y="798"/>
                    </a:cubicBezTo>
                    <a:lnTo>
                      <a:pt x="670" y="798"/>
                    </a:lnTo>
                    <a:cubicBezTo>
                      <a:pt x="740" y="798"/>
                      <a:pt x="796" y="741"/>
                      <a:pt x="796" y="672"/>
                    </a:cubicBezTo>
                    <a:lnTo>
                      <a:pt x="796" y="128"/>
                    </a:lnTo>
                    <a:cubicBezTo>
                      <a:pt x="796" y="59"/>
                      <a:pt x="740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98"/>
              <p:cNvSpPr/>
              <p:nvPr/>
            </p:nvSpPr>
            <p:spPr>
              <a:xfrm>
                <a:off x="2882150" y="2194350"/>
                <a:ext cx="19900" cy="19950"/>
              </a:xfrm>
              <a:custGeom>
                <a:rect b="b" l="l" r="r" t="t"/>
                <a:pathLst>
                  <a:path extrusionOk="0" h="798" w="796">
                    <a:moveTo>
                      <a:pt x="126" y="1"/>
                    </a:moveTo>
                    <a:cubicBezTo>
                      <a:pt x="56" y="1"/>
                      <a:pt x="0" y="59"/>
                      <a:pt x="0" y="128"/>
                    </a:cubicBezTo>
                    <a:lnTo>
                      <a:pt x="0" y="672"/>
                    </a:lnTo>
                    <a:cubicBezTo>
                      <a:pt x="0" y="741"/>
                      <a:pt x="56" y="798"/>
                      <a:pt x="126" y="798"/>
                    </a:cubicBezTo>
                    <a:lnTo>
                      <a:pt x="670" y="798"/>
                    </a:lnTo>
                    <a:cubicBezTo>
                      <a:pt x="739" y="798"/>
                      <a:pt x="796" y="741"/>
                      <a:pt x="796" y="672"/>
                    </a:cubicBezTo>
                    <a:lnTo>
                      <a:pt x="796" y="128"/>
                    </a:lnTo>
                    <a:cubicBezTo>
                      <a:pt x="796" y="59"/>
                      <a:pt x="739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98"/>
              <p:cNvSpPr/>
              <p:nvPr/>
            </p:nvSpPr>
            <p:spPr>
              <a:xfrm>
                <a:off x="2924450" y="2194350"/>
                <a:ext cx="19950" cy="19950"/>
              </a:xfrm>
              <a:custGeom>
                <a:rect b="b" l="l" r="r" t="t"/>
                <a:pathLst>
                  <a:path extrusionOk="0" h="798" w="798">
                    <a:moveTo>
                      <a:pt x="126" y="1"/>
                    </a:moveTo>
                    <a:cubicBezTo>
                      <a:pt x="57" y="1"/>
                      <a:pt x="1" y="59"/>
                      <a:pt x="1" y="128"/>
                    </a:cubicBezTo>
                    <a:lnTo>
                      <a:pt x="1" y="672"/>
                    </a:lnTo>
                    <a:cubicBezTo>
                      <a:pt x="1" y="741"/>
                      <a:pt x="57" y="798"/>
                      <a:pt x="126" y="798"/>
                    </a:cubicBezTo>
                    <a:lnTo>
                      <a:pt x="671" y="798"/>
                    </a:lnTo>
                    <a:cubicBezTo>
                      <a:pt x="740" y="798"/>
                      <a:pt x="797" y="741"/>
                      <a:pt x="797" y="672"/>
                    </a:cubicBezTo>
                    <a:lnTo>
                      <a:pt x="797" y="128"/>
                    </a:lnTo>
                    <a:cubicBezTo>
                      <a:pt x="797" y="59"/>
                      <a:pt x="740" y="1"/>
                      <a:pt x="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98"/>
              <p:cNvSpPr/>
              <p:nvPr/>
            </p:nvSpPr>
            <p:spPr>
              <a:xfrm>
                <a:off x="2966800" y="2194350"/>
                <a:ext cx="19900" cy="19950"/>
              </a:xfrm>
              <a:custGeom>
                <a:rect b="b" l="l" r="r" t="t"/>
                <a:pathLst>
                  <a:path extrusionOk="0" h="798" w="796">
                    <a:moveTo>
                      <a:pt x="126" y="1"/>
                    </a:moveTo>
                    <a:cubicBezTo>
                      <a:pt x="56" y="1"/>
                      <a:pt x="0" y="59"/>
                      <a:pt x="0" y="128"/>
                    </a:cubicBezTo>
                    <a:lnTo>
                      <a:pt x="0" y="672"/>
                    </a:lnTo>
                    <a:cubicBezTo>
                      <a:pt x="0" y="741"/>
                      <a:pt x="56" y="798"/>
                      <a:pt x="126" y="798"/>
                    </a:cubicBezTo>
                    <a:lnTo>
                      <a:pt x="669" y="798"/>
                    </a:lnTo>
                    <a:cubicBezTo>
                      <a:pt x="739" y="798"/>
                      <a:pt x="796" y="741"/>
                      <a:pt x="796" y="672"/>
                    </a:cubicBezTo>
                    <a:lnTo>
                      <a:pt x="796" y="128"/>
                    </a:lnTo>
                    <a:cubicBezTo>
                      <a:pt x="796" y="59"/>
                      <a:pt x="739" y="1"/>
                      <a:pt x="6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98"/>
              <p:cNvSpPr/>
              <p:nvPr/>
            </p:nvSpPr>
            <p:spPr>
              <a:xfrm>
                <a:off x="3009100" y="2194350"/>
                <a:ext cx="19925" cy="19950"/>
              </a:xfrm>
              <a:custGeom>
                <a:rect b="b" l="l" r="r" t="t"/>
                <a:pathLst>
                  <a:path extrusionOk="0" h="798" w="797">
                    <a:moveTo>
                      <a:pt x="127" y="1"/>
                    </a:moveTo>
                    <a:cubicBezTo>
                      <a:pt x="58" y="1"/>
                      <a:pt x="1" y="59"/>
                      <a:pt x="1" y="128"/>
                    </a:cubicBezTo>
                    <a:lnTo>
                      <a:pt x="1" y="672"/>
                    </a:lnTo>
                    <a:cubicBezTo>
                      <a:pt x="1" y="741"/>
                      <a:pt x="58" y="798"/>
                      <a:pt x="127" y="798"/>
                    </a:cubicBezTo>
                    <a:lnTo>
                      <a:pt x="671" y="798"/>
                    </a:lnTo>
                    <a:cubicBezTo>
                      <a:pt x="740" y="798"/>
                      <a:pt x="796" y="741"/>
                      <a:pt x="796" y="672"/>
                    </a:cubicBezTo>
                    <a:lnTo>
                      <a:pt x="796" y="128"/>
                    </a:lnTo>
                    <a:cubicBezTo>
                      <a:pt x="796" y="59"/>
                      <a:pt x="740" y="1"/>
                      <a:pt x="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98"/>
              <p:cNvSpPr/>
              <p:nvPr/>
            </p:nvSpPr>
            <p:spPr>
              <a:xfrm>
                <a:off x="3051425" y="2194350"/>
                <a:ext cx="19950" cy="19950"/>
              </a:xfrm>
              <a:custGeom>
                <a:rect b="b" l="l" r="r" t="t"/>
                <a:pathLst>
                  <a:path extrusionOk="0" h="798" w="798">
                    <a:moveTo>
                      <a:pt x="126" y="1"/>
                    </a:moveTo>
                    <a:cubicBezTo>
                      <a:pt x="57" y="1"/>
                      <a:pt x="0" y="59"/>
                      <a:pt x="0" y="128"/>
                    </a:cubicBezTo>
                    <a:lnTo>
                      <a:pt x="0" y="672"/>
                    </a:lnTo>
                    <a:cubicBezTo>
                      <a:pt x="0" y="741"/>
                      <a:pt x="57" y="798"/>
                      <a:pt x="126" y="798"/>
                    </a:cubicBezTo>
                    <a:lnTo>
                      <a:pt x="670" y="798"/>
                    </a:lnTo>
                    <a:cubicBezTo>
                      <a:pt x="739" y="798"/>
                      <a:pt x="797" y="741"/>
                      <a:pt x="797" y="672"/>
                    </a:cubicBezTo>
                    <a:lnTo>
                      <a:pt x="797" y="128"/>
                    </a:lnTo>
                    <a:cubicBezTo>
                      <a:pt x="797" y="59"/>
                      <a:pt x="739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58" name="Google Shape;2858;p98"/>
          <p:cNvGrpSpPr/>
          <p:nvPr/>
        </p:nvGrpSpPr>
        <p:grpSpPr>
          <a:xfrm>
            <a:off x="269100" y="-41225"/>
            <a:ext cx="8422093" cy="4924805"/>
            <a:chOff x="269100" y="-41225"/>
            <a:chExt cx="8422093" cy="4924805"/>
          </a:xfrm>
        </p:grpSpPr>
        <p:sp>
          <p:nvSpPr>
            <p:cNvPr id="2859" name="Google Shape;2859;p98"/>
            <p:cNvSpPr/>
            <p:nvPr/>
          </p:nvSpPr>
          <p:spPr>
            <a:xfrm>
              <a:off x="269100" y="-41225"/>
              <a:ext cx="8235075" cy="4924805"/>
            </a:xfrm>
            <a:custGeom>
              <a:rect b="b" l="l" r="r" t="t"/>
              <a:pathLst>
                <a:path extrusionOk="0" h="189872" w="329403">
                  <a:moveTo>
                    <a:pt x="0" y="0"/>
                  </a:moveTo>
                  <a:lnTo>
                    <a:pt x="0" y="189872"/>
                  </a:lnTo>
                  <a:lnTo>
                    <a:pt x="297940" y="189872"/>
                  </a:lnTo>
                  <a:lnTo>
                    <a:pt x="297940" y="126399"/>
                  </a:lnTo>
                  <a:lnTo>
                    <a:pt x="329403" y="126399"/>
                  </a:lnTo>
                  <a:lnTo>
                    <a:pt x="329403" y="273"/>
                  </a:lnTo>
                  <a:lnTo>
                    <a:pt x="326393" y="273"/>
                  </a:lnTo>
                </a:path>
              </a:pathLst>
            </a:cu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860" name="Google Shape;2860;p98"/>
            <p:cNvGrpSpPr/>
            <p:nvPr/>
          </p:nvGrpSpPr>
          <p:grpSpPr>
            <a:xfrm>
              <a:off x="8170359" y="1699485"/>
              <a:ext cx="520834" cy="471110"/>
              <a:chOff x="361850" y="2985150"/>
              <a:chExt cx="632925" cy="572500"/>
            </a:xfrm>
          </p:grpSpPr>
          <p:sp>
            <p:nvSpPr>
              <p:cNvPr id="2861" name="Google Shape;2861;p98"/>
              <p:cNvSpPr/>
              <p:nvPr/>
            </p:nvSpPr>
            <p:spPr>
              <a:xfrm>
                <a:off x="883625" y="3021350"/>
                <a:ext cx="111150" cy="24825"/>
              </a:xfrm>
              <a:custGeom>
                <a:rect b="b" l="l" r="r" t="t"/>
                <a:pathLst>
                  <a:path extrusionOk="0" h="993" w="4446">
                    <a:moveTo>
                      <a:pt x="1" y="1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9"/>
                      <a:pt x="4445" y="740"/>
                    </a:cubicBezTo>
                    <a:lnTo>
                      <a:pt x="4445" y="254"/>
                    </a:lnTo>
                    <a:cubicBezTo>
                      <a:pt x="4445" y="114"/>
                      <a:pt x="4333" y="1"/>
                      <a:pt x="4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98"/>
              <p:cNvSpPr/>
              <p:nvPr/>
            </p:nvSpPr>
            <p:spPr>
              <a:xfrm>
                <a:off x="833100" y="3021350"/>
                <a:ext cx="66175" cy="24825"/>
              </a:xfrm>
              <a:custGeom>
                <a:rect b="b" l="l" r="r" t="t"/>
                <a:pathLst>
                  <a:path extrusionOk="0" h="993" w="2647">
                    <a:moveTo>
                      <a:pt x="0" y="1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71"/>
                      <a:pt x="2646" y="496"/>
                    </a:cubicBezTo>
                    <a:cubicBezTo>
                      <a:pt x="2646" y="223"/>
                      <a:pt x="2425" y="1"/>
                      <a:pt x="2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98"/>
              <p:cNvSpPr/>
              <p:nvPr/>
            </p:nvSpPr>
            <p:spPr>
              <a:xfrm>
                <a:off x="883625" y="3092525"/>
                <a:ext cx="111150" cy="24800"/>
              </a:xfrm>
              <a:custGeom>
                <a:rect b="b" l="l" r="r" t="t"/>
                <a:pathLst>
                  <a:path extrusionOk="0" h="992" w="4446">
                    <a:moveTo>
                      <a:pt x="1" y="0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8"/>
                      <a:pt x="4445" y="739"/>
                    </a:cubicBezTo>
                    <a:lnTo>
                      <a:pt x="4445" y="253"/>
                    </a:lnTo>
                    <a:cubicBezTo>
                      <a:pt x="4445" y="114"/>
                      <a:pt x="4333" y="0"/>
                      <a:pt x="4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4" name="Google Shape;2864;p98"/>
              <p:cNvSpPr/>
              <p:nvPr/>
            </p:nvSpPr>
            <p:spPr>
              <a:xfrm>
                <a:off x="833100" y="3092525"/>
                <a:ext cx="66175" cy="24800"/>
              </a:xfrm>
              <a:custGeom>
                <a:rect b="b" l="l" r="r" t="t"/>
                <a:pathLst>
                  <a:path extrusionOk="0" h="992" w="2647">
                    <a:moveTo>
                      <a:pt x="0" y="0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69"/>
                      <a:pt x="2646" y="496"/>
                    </a:cubicBezTo>
                    <a:cubicBezTo>
                      <a:pt x="2646" y="223"/>
                      <a:pt x="2425" y="0"/>
                      <a:pt x="2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5" name="Google Shape;2865;p98"/>
              <p:cNvSpPr/>
              <p:nvPr/>
            </p:nvSpPr>
            <p:spPr>
              <a:xfrm>
                <a:off x="883625" y="3163675"/>
                <a:ext cx="111150" cy="24825"/>
              </a:xfrm>
              <a:custGeom>
                <a:rect b="b" l="l" r="r" t="t"/>
                <a:pathLst>
                  <a:path extrusionOk="0" h="993" w="4446">
                    <a:moveTo>
                      <a:pt x="1" y="1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9"/>
                      <a:pt x="4445" y="740"/>
                    </a:cubicBezTo>
                    <a:lnTo>
                      <a:pt x="4445" y="253"/>
                    </a:lnTo>
                    <a:cubicBezTo>
                      <a:pt x="4445" y="114"/>
                      <a:pt x="4333" y="1"/>
                      <a:pt x="4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6" name="Google Shape;2866;p98"/>
              <p:cNvSpPr/>
              <p:nvPr/>
            </p:nvSpPr>
            <p:spPr>
              <a:xfrm>
                <a:off x="833100" y="3163675"/>
                <a:ext cx="66175" cy="24825"/>
              </a:xfrm>
              <a:custGeom>
                <a:rect b="b" l="l" r="r" t="t"/>
                <a:pathLst>
                  <a:path extrusionOk="0" h="993" w="2647">
                    <a:moveTo>
                      <a:pt x="0" y="1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70"/>
                      <a:pt x="2646" y="496"/>
                    </a:cubicBezTo>
                    <a:cubicBezTo>
                      <a:pt x="2646" y="222"/>
                      <a:pt x="2425" y="1"/>
                      <a:pt x="2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7" name="Google Shape;2867;p98"/>
              <p:cNvSpPr/>
              <p:nvPr/>
            </p:nvSpPr>
            <p:spPr>
              <a:xfrm>
                <a:off x="883625" y="3234850"/>
                <a:ext cx="111150" cy="24800"/>
              </a:xfrm>
              <a:custGeom>
                <a:rect b="b" l="l" r="r" t="t"/>
                <a:pathLst>
                  <a:path extrusionOk="0" h="992" w="4446">
                    <a:moveTo>
                      <a:pt x="1" y="0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8"/>
                      <a:pt x="4445" y="739"/>
                    </a:cubicBezTo>
                    <a:lnTo>
                      <a:pt x="4445" y="253"/>
                    </a:lnTo>
                    <a:cubicBezTo>
                      <a:pt x="4445" y="113"/>
                      <a:pt x="4333" y="0"/>
                      <a:pt x="4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8" name="Google Shape;2868;p98"/>
              <p:cNvSpPr/>
              <p:nvPr/>
            </p:nvSpPr>
            <p:spPr>
              <a:xfrm>
                <a:off x="833100" y="3234850"/>
                <a:ext cx="66175" cy="24800"/>
              </a:xfrm>
              <a:custGeom>
                <a:rect b="b" l="l" r="r" t="t"/>
                <a:pathLst>
                  <a:path extrusionOk="0" h="992" w="2647">
                    <a:moveTo>
                      <a:pt x="0" y="0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69"/>
                      <a:pt x="2646" y="496"/>
                    </a:cubicBezTo>
                    <a:cubicBezTo>
                      <a:pt x="2646" y="222"/>
                      <a:pt x="2425" y="0"/>
                      <a:pt x="2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9" name="Google Shape;2869;p98"/>
              <p:cNvSpPr/>
              <p:nvPr/>
            </p:nvSpPr>
            <p:spPr>
              <a:xfrm>
                <a:off x="883625" y="3306000"/>
                <a:ext cx="111150" cy="24800"/>
              </a:xfrm>
              <a:custGeom>
                <a:rect b="b" l="l" r="r" t="t"/>
                <a:pathLst>
                  <a:path extrusionOk="0" h="992" w="4446">
                    <a:moveTo>
                      <a:pt x="1" y="1"/>
                    </a:moveTo>
                    <a:lnTo>
                      <a:pt x="1" y="991"/>
                    </a:lnTo>
                    <a:lnTo>
                      <a:pt x="4194" y="991"/>
                    </a:lnTo>
                    <a:cubicBezTo>
                      <a:pt x="4333" y="991"/>
                      <a:pt x="4445" y="879"/>
                      <a:pt x="4445" y="739"/>
                    </a:cubicBezTo>
                    <a:lnTo>
                      <a:pt x="4445" y="253"/>
                    </a:lnTo>
                    <a:cubicBezTo>
                      <a:pt x="4445" y="113"/>
                      <a:pt x="4333" y="1"/>
                      <a:pt x="4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0" name="Google Shape;2870;p98"/>
              <p:cNvSpPr/>
              <p:nvPr/>
            </p:nvSpPr>
            <p:spPr>
              <a:xfrm>
                <a:off x="833100" y="3306000"/>
                <a:ext cx="66175" cy="24800"/>
              </a:xfrm>
              <a:custGeom>
                <a:rect b="b" l="l" r="r" t="t"/>
                <a:pathLst>
                  <a:path extrusionOk="0" h="992" w="2647">
                    <a:moveTo>
                      <a:pt x="0" y="1"/>
                    </a:moveTo>
                    <a:lnTo>
                      <a:pt x="0" y="991"/>
                    </a:lnTo>
                    <a:lnTo>
                      <a:pt x="2151" y="991"/>
                    </a:lnTo>
                    <a:cubicBezTo>
                      <a:pt x="2425" y="991"/>
                      <a:pt x="2646" y="770"/>
                      <a:pt x="2646" y="496"/>
                    </a:cubicBezTo>
                    <a:cubicBezTo>
                      <a:pt x="2646" y="222"/>
                      <a:pt x="2425" y="1"/>
                      <a:pt x="2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98"/>
              <p:cNvSpPr/>
              <p:nvPr/>
            </p:nvSpPr>
            <p:spPr>
              <a:xfrm>
                <a:off x="883625" y="3377150"/>
                <a:ext cx="111150" cy="24800"/>
              </a:xfrm>
              <a:custGeom>
                <a:rect b="b" l="l" r="r" t="t"/>
                <a:pathLst>
                  <a:path extrusionOk="0" h="992" w="4446">
                    <a:moveTo>
                      <a:pt x="1" y="0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9"/>
                      <a:pt x="4445" y="739"/>
                    </a:cubicBezTo>
                    <a:lnTo>
                      <a:pt x="4445" y="253"/>
                    </a:lnTo>
                    <a:cubicBezTo>
                      <a:pt x="4445" y="114"/>
                      <a:pt x="4333" y="0"/>
                      <a:pt x="4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2" name="Google Shape;2872;p98"/>
              <p:cNvSpPr/>
              <p:nvPr/>
            </p:nvSpPr>
            <p:spPr>
              <a:xfrm>
                <a:off x="833100" y="3377150"/>
                <a:ext cx="66175" cy="24800"/>
              </a:xfrm>
              <a:custGeom>
                <a:rect b="b" l="l" r="r" t="t"/>
                <a:pathLst>
                  <a:path extrusionOk="0" h="992" w="2647">
                    <a:moveTo>
                      <a:pt x="0" y="0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70"/>
                      <a:pt x="2646" y="497"/>
                    </a:cubicBezTo>
                    <a:cubicBezTo>
                      <a:pt x="2646" y="223"/>
                      <a:pt x="2425" y="0"/>
                      <a:pt x="2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3" name="Google Shape;2873;p98"/>
              <p:cNvSpPr/>
              <p:nvPr/>
            </p:nvSpPr>
            <p:spPr>
              <a:xfrm>
                <a:off x="883625" y="3448300"/>
                <a:ext cx="111150" cy="24825"/>
              </a:xfrm>
              <a:custGeom>
                <a:rect b="b" l="l" r="r" t="t"/>
                <a:pathLst>
                  <a:path extrusionOk="0" h="993" w="4446">
                    <a:moveTo>
                      <a:pt x="1" y="1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9"/>
                      <a:pt x="4445" y="740"/>
                    </a:cubicBezTo>
                    <a:lnTo>
                      <a:pt x="4445" y="253"/>
                    </a:lnTo>
                    <a:cubicBezTo>
                      <a:pt x="4445" y="114"/>
                      <a:pt x="4333" y="1"/>
                      <a:pt x="4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4" name="Google Shape;2874;p98"/>
              <p:cNvSpPr/>
              <p:nvPr/>
            </p:nvSpPr>
            <p:spPr>
              <a:xfrm>
                <a:off x="833100" y="3448300"/>
                <a:ext cx="66175" cy="24825"/>
              </a:xfrm>
              <a:custGeom>
                <a:rect b="b" l="l" r="r" t="t"/>
                <a:pathLst>
                  <a:path extrusionOk="0" h="993" w="2647">
                    <a:moveTo>
                      <a:pt x="0" y="1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71"/>
                      <a:pt x="2646" y="497"/>
                    </a:cubicBezTo>
                    <a:cubicBezTo>
                      <a:pt x="2646" y="223"/>
                      <a:pt x="2425" y="1"/>
                      <a:pt x="2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5" name="Google Shape;2875;p98"/>
              <p:cNvSpPr/>
              <p:nvPr/>
            </p:nvSpPr>
            <p:spPr>
              <a:xfrm>
                <a:off x="883625" y="3519475"/>
                <a:ext cx="111150" cy="24800"/>
              </a:xfrm>
              <a:custGeom>
                <a:rect b="b" l="l" r="r" t="t"/>
                <a:pathLst>
                  <a:path extrusionOk="0" h="992" w="4446">
                    <a:moveTo>
                      <a:pt x="1" y="0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8"/>
                      <a:pt x="4445" y="739"/>
                    </a:cubicBezTo>
                    <a:lnTo>
                      <a:pt x="4445" y="253"/>
                    </a:lnTo>
                    <a:cubicBezTo>
                      <a:pt x="4445" y="114"/>
                      <a:pt x="4333" y="0"/>
                      <a:pt x="4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6" name="Google Shape;2876;p98"/>
              <p:cNvSpPr/>
              <p:nvPr/>
            </p:nvSpPr>
            <p:spPr>
              <a:xfrm>
                <a:off x="833100" y="3519475"/>
                <a:ext cx="66175" cy="24800"/>
              </a:xfrm>
              <a:custGeom>
                <a:rect b="b" l="l" r="r" t="t"/>
                <a:pathLst>
                  <a:path extrusionOk="0" h="992" w="2647">
                    <a:moveTo>
                      <a:pt x="0" y="0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69"/>
                      <a:pt x="2646" y="496"/>
                    </a:cubicBezTo>
                    <a:cubicBezTo>
                      <a:pt x="2646" y="223"/>
                      <a:pt x="2425" y="0"/>
                      <a:pt x="2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7" name="Google Shape;2877;p98"/>
              <p:cNvSpPr/>
              <p:nvPr/>
            </p:nvSpPr>
            <p:spPr>
              <a:xfrm>
                <a:off x="536675" y="2985150"/>
                <a:ext cx="284200" cy="572500"/>
              </a:xfrm>
              <a:custGeom>
                <a:rect b="b" l="l" r="r" t="t"/>
                <a:pathLst>
                  <a:path extrusionOk="0" h="22900" w="11368">
                    <a:moveTo>
                      <a:pt x="608" y="0"/>
                    </a:moveTo>
                    <a:cubicBezTo>
                      <a:pt x="272" y="0"/>
                      <a:pt x="0" y="272"/>
                      <a:pt x="0" y="608"/>
                    </a:cubicBezTo>
                    <a:lnTo>
                      <a:pt x="0" y="22291"/>
                    </a:lnTo>
                    <a:cubicBezTo>
                      <a:pt x="0" y="22627"/>
                      <a:pt x="272" y="22900"/>
                      <a:pt x="608" y="22900"/>
                    </a:cubicBezTo>
                    <a:lnTo>
                      <a:pt x="10760" y="22900"/>
                    </a:lnTo>
                    <a:cubicBezTo>
                      <a:pt x="11096" y="22900"/>
                      <a:pt x="11367" y="22627"/>
                      <a:pt x="11367" y="22291"/>
                    </a:cubicBezTo>
                    <a:lnTo>
                      <a:pt x="11367" y="608"/>
                    </a:lnTo>
                    <a:cubicBezTo>
                      <a:pt x="11367" y="272"/>
                      <a:pt x="11096" y="0"/>
                      <a:pt x="107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98"/>
              <p:cNvSpPr/>
              <p:nvPr/>
            </p:nvSpPr>
            <p:spPr>
              <a:xfrm>
                <a:off x="601375" y="2985150"/>
                <a:ext cx="284225" cy="572500"/>
              </a:xfrm>
              <a:custGeom>
                <a:rect b="b" l="l" r="r" t="t"/>
                <a:pathLst>
                  <a:path extrusionOk="0" h="22900" w="11369">
                    <a:moveTo>
                      <a:pt x="608" y="0"/>
                    </a:moveTo>
                    <a:cubicBezTo>
                      <a:pt x="272" y="0"/>
                      <a:pt x="1" y="272"/>
                      <a:pt x="1" y="608"/>
                    </a:cubicBezTo>
                    <a:lnTo>
                      <a:pt x="1" y="22291"/>
                    </a:lnTo>
                    <a:cubicBezTo>
                      <a:pt x="1" y="22627"/>
                      <a:pt x="272" y="22900"/>
                      <a:pt x="608" y="22900"/>
                    </a:cubicBezTo>
                    <a:lnTo>
                      <a:pt x="10760" y="22900"/>
                    </a:lnTo>
                    <a:cubicBezTo>
                      <a:pt x="11096" y="22900"/>
                      <a:pt x="11369" y="22627"/>
                      <a:pt x="11369" y="22291"/>
                    </a:cubicBezTo>
                    <a:lnTo>
                      <a:pt x="11369" y="608"/>
                    </a:lnTo>
                    <a:cubicBezTo>
                      <a:pt x="11369" y="272"/>
                      <a:pt x="11096" y="0"/>
                      <a:pt x="107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98"/>
              <p:cNvSpPr/>
              <p:nvPr/>
            </p:nvSpPr>
            <p:spPr>
              <a:xfrm>
                <a:off x="361850" y="3021350"/>
                <a:ext cx="159650" cy="24825"/>
              </a:xfrm>
              <a:custGeom>
                <a:rect b="b" l="l" r="r" t="t"/>
                <a:pathLst>
                  <a:path extrusionOk="0" h="993" w="6386">
                    <a:moveTo>
                      <a:pt x="253" y="1"/>
                    </a:moveTo>
                    <a:cubicBezTo>
                      <a:pt x="114" y="1"/>
                      <a:pt x="1" y="114"/>
                      <a:pt x="1" y="254"/>
                    </a:cubicBezTo>
                    <a:lnTo>
                      <a:pt x="1" y="740"/>
                    </a:lnTo>
                    <a:cubicBezTo>
                      <a:pt x="1" y="879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98"/>
              <p:cNvSpPr/>
              <p:nvPr/>
            </p:nvSpPr>
            <p:spPr>
              <a:xfrm>
                <a:off x="505850" y="3021350"/>
                <a:ext cx="66200" cy="24825"/>
              </a:xfrm>
              <a:custGeom>
                <a:rect b="b" l="l" r="r" t="t"/>
                <a:pathLst>
                  <a:path extrusionOk="0" h="993" w="2648">
                    <a:moveTo>
                      <a:pt x="496" y="1"/>
                    </a:moveTo>
                    <a:cubicBezTo>
                      <a:pt x="223" y="1"/>
                      <a:pt x="0" y="223"/>
                      <a:pt x="0" y="496"/>
                    </a:cubicBezTo>
                    <a:cubicBezTo>
                      <a:pt x="0" y="771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98"/>
              <p:cNvSpPr/>
              <p:nvPr/>
            </p:nvSpPr>
            <p:spPr>
              <a:xfrm>
                <a:off x="361850" y="3092525"/>
                <a:ext cx="159650" cy="24800"/>
              </a:xfrm>
              <a:custGeom>
                <a:rect b="b" l="l" r="r" t="t"/>
                <a:pathLst>
                  <a:path extrusionOk="0" h="992" w="6386">
                    <a:moveTo>
                      <a:pt x="253" y="0"/>
                    </a:moveTo>
                    <a:cubicBezTo>
                      <a:pt x="114" y="0"/>
                      <a:pt x="1" y="114"/>
                      <a:pt x="1" y="253"/>
                    </a:cubicBezTo>
                    <a:lnTo>
                      <a:pt x="1" y="739"/>
                    </a:lnTo>
                    <a:cubicBezTo>
                      <a:pt x="1" y="878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98"/>
              <p:cNvSpPr/>
              <p:nvPr/>
            </p:nvSpPr>
            <p:spPr>
              <a:xfrm>
                <a:off x="505850" y="3092525"/>
                <a:ext cx="66200" cy="24800"/>
              </a:xfrm>
              <a:custGeom>
                <a:rect b="b" l="l" r="r" t="t"/>
                <a:pathLst>
                  <a:path extrusionOk="0" h="992" w="2648">
                    <a:moveTo>
                      <a:pt x="496" y="0"/>
                    </a:moveTo>
                    <a:cubicBezTo>
                      <a:pt x="223" y="0"/>
                      <a:pt x="0" y="223"/>
                      <a:pt x="0" y="496"/>
                    </a:cubicBezTo>
                    <a:cubicBezTo>
                      <a:pt x="0" y="769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98"/>
              <p:cNvSpPr/>
              <p:nvPr/>
            </p:nvSpPr>
            <p:spPr>
              <a:xfrm>
                <a:off x="361850" y="3163675"/>
                <a:ext cx="159650" cy="24825"/>
              </a:xfrm>
              <a:custGeom>
                <a:rect b="b" l="l" r="r" t="t"/>
                <a:pathLst>
                  <a:path extrusionOk="0" h="993" w="6386">
                    <a:moveTo>
                      <a:pt x="253" y="1"/>
                    </a:moveTo>
                    <a:cubicBezTo>
                      <a:pt x="114" y="1"/>
                      <a:pt x="1" y="114"/>
                      <a:pt x="1" y="253"/>
                    </a:cubicBezTo>
                    <a:lnTo>
                      <a:pt x="1" y="740"/>
                    </a:lnTo>
                    <a:cubicBezTo>
                      <a:pt x="1" y="879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98"/>
              <p:cNvSpPr/>
              <p:nvPr/>
            </p:nvSpPr>
            <p:spPr>
              <a:xfrm>
                <a:off x="505850" y="3163675"/>
                <a:ext cx="66200" cy="24825"/>
              </a:xfrm>
              <a:custGeom>
                <a:rect b="b" l="l" r="r" t="t"/>
                <a:pathLst>
                  <a:path extrusionOk="0" h="993" w="2648">
                    <a:moveTo>
                      <a:pt x="496" y="1"/>
                    </a:moveTo>
                    <a:cubicBezTo>
                      <a:pt x="223" y="1"/>
                      <a:pt x="0" y="222"/>
                      <a:pt x="0" y="496"/>
                    </a:cubicBezTo>
                    <a:cubicBezTo>
                      <a:pt x="0" y="770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98"/>
              <p:cNvSpPr/>
              <p:nvPr/>
            </p:nvSpPr>
            <p:spPr>
              <a:xfrm>
                <a:off x="361850" y="3234850"/>
                <a:ext cx="159650" cy="24800"/>
              </a:xfrm>
              <a:custGeom>
                <a:rect b="b" l="l" r="r" t="t"/>
                <a:pathLst>
                  <a:path extrusionOk="0" h="992" w="6386">
                    <a:moveTo>
                      <a:pt x="253" y="0"/>
                    </a:moveTo>
                    <a:cubicBezTo>
                      <a:pt x="114" y="0"/>
                      <a:pt x="1" y="113"/>
                      <a:pt x="1" y="253"/>
                    </a:cubicBezTo>
                    <a:lnTo>
                      <a:pt x="1" y="739"/>
                    </a:lnTo>
                    <a:cubicBezTo>
                      <a:pt x="1" y="878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98"/>
              <p:cNvSpPr/>
              <p:nvPr/>
            </p:nvSpPr>
            <p:spPr>
              <a:xfrm>
                <a:off x="505850" y="3234850"/>
                <a:ext cx="66200" cy="24800"/>
              </a:xfrm>
              <a:custGeom>
                <a:rect b="b" l="l" r="r" t="t"/>
                <a:pathLst>
                  <a:path extrusionOk="0" h="992" w="2648">
                    <a:moveTo>
                      <a:pt x="496" y="0"/>
                    </a:moveTo>
                    <a:cubicBezTo>
                      <a:pt x="223" y="0"/>
                      <a:pt x="0" y="222"/>
                      <a:pt x="0" y="496"/>
                    </a:cubicBezTo>
                    <a:cubicBezTo>
                      <a:pt x="0" y="769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98"/>
              <p:cNvSpPr/>
              <p:nvPr/>
            </p:nvSpPr>
            <p:spPr>
              <a:xfrm>
                <a:off x="361850" y="3306000"/>
                <a:ext cx="159650" cy="24800"/>
              </a:xfrm>
              <a:custGeom>
                <a:rect b="b" l="l" r="r" t="t"/>
                <a:pathLst>
                  <a:path extrusionOk="0" h="992" w="6386">
                    <a:moveTo>
                      <a:pt x="253" y="1"/>
                    </a:moveTo>
                    <a:cubicBezTo>
                      <a:pt x="114" y="1"/>
                      <a:pt x="1" y="113"/>
                      <a:pt x="1" y="253"/>
                    </a:cubicBezTo>
                    <a:lnTo>
                      <a:pt x="1" y="739"/>
                    </a:lnTo>
                    <a:cubicBezTo>
                      <a:pt x="1" y="879"/>
                      <a:pt x="114" y="991"/>
                      <a:pt x="253" y="991"/>
                    </a:cubicBezTo>
                    <a:lnTo>
                      <a:pt x="6386" y="991"/>
                    </a:lnTo>
                    <a:lnTo>
                      <a:pt x="63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8" name="Google Shape;2888;p98"/>
              <p:cNvSpPr/>
              <p:nvPr/>
            </p:nvSpPr>
            <p:spPr>
              <a:xfrm>
                <a:off x="505850" y="3306000"/>
                <a:ext cx="66200" cy="24800"/>
              </a:xfrm>
              <a:custGeom>
                <a:rect b="b" l="l" r="r" t="t"/>
                <a:pathLst>
                  <a:path extrusionOk="0" h="992" w="2648">
                    <a:moveTo>
                      <a:pt x="496" y="1"/>
                    </a:moveTo>
                    <a:cubicBezTo>
                      <a:pt x="223" y="1"/>
                      <a:pt x="0" y="222"/>
                      <a:pt x="0" y="496"/>
                    </a:cubicBezTo>
                    <a:cubicBezTo>
                      <a:pt x="0" y="770"/>
                      <a:pt x="223" y="991"/>
                      <a:pt x="496" y="991"/>
                    </a:cubicBezTo>
                    <a:lnTo>
                      <a:pt x="2648" y="991"/>
                    </a:lnTo>
                    <a:lnTo>
                      <a:pt x="26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9" name="Google Shape;2889;p98"/>
              <p:cNvSpPr/>
              <p:nvPr/>
            </p:nvSpPr>
            <p:spPr>
              <a:xfrm>
                <a:off x="361850" y="3377150"/>
                <a:ext cx="159650" cy="24800"/>
              </a:xfrm>
              <a:custGeom>
                <a:rect b="b" l="l" r="r" t="t"/>
                <a:pathLst>
                  <a:path extrusionOk="0" h="992" w="6386">
                    <a:moveTo>
                      <a:pt x="253" y="0"/>
                    </a:moveTo>
                    <a:cubicBezTo>
                      <a:pt x="114" y="0"/>
                      <a:pt x="1" y="114"/>
                      <a:pt x="1" y="253"/>
                    </a:cubicBezTo>
                    <a:lnTo>
                      <a:pt x="1" y="739"/>
                    </a:lnTo>
                    <a:cubicBezTo>
                      <a:pt x="1" y="879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0" name="Google Shape;2890;p98"/>
              <p:cNvSpPr/>
              <p:nvPr/>
            </p:nvSpPr>
            <p:spPr>
              <a:xfrm>
                <a:off x="505850" y="3377150"/>
                <a:ext cx="66200" cy="24800"/>
              </a:xfrm>
              <a:custGeom>
                <a:rect b="b" l="l" r="r" t="t"/>
                <a:pathLst>
                  <a:path extrusionOk="0" h="992" w="2648">
                    <a:moveTo>
                      <a:pt x="496" y="0"/>
                    </a:moveTo>
                    <a:cubicBezTo>
                      <a:pt x="223" y="0"/>
                      <a:pt x="0" y="223"/>
                      <a:pt x="0" y="497"/>
                    </a:cubicBezTo>
                    <a:cubicBezTo>
                      <a:pt x="0" y="770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1" name="Google Shape;2891;p98"/>
              <p:cNvSpPr/>
              <p:nvPr/>
            </p:nvSpPr>
            <p:spPr>
              <a:xfrm>
                <a:off x="361850" y="3448300"/>
                <a:ext cx="159650" cy="24825"/>
              </a:xfrm>
              <a:custGeom>
                <a:rect b="b" l="l" r="r" t="t"/>
                <a:pathLst>
                  <a:path extrusionOk="0" h="993" w="6386">
                    <a:moveTo>
                      <a:pt x="253" y="1"/>
                    </a:moveTo>
                    <a:cubicBezTo>
                      <a:pt x="114" y="1"/>
                      <a:pt x="1" y="114"/>
                      <a:pt x="1" y="253"/>
                    </a:cubicBezTo>
                    <a:lnTo>
                      <a:pt x="1" y="740"/>
                    </a:lnTo>
                    <a:cubicBezTo>
                      <a:pt x="1" y="879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2" name="Google Shape;2892;p98"/>
              <p:cNvSpPr/>
              <p:nvPr/>
            </p:nvSpPr>
            <p:spPr>
              <a:xfrm>
                <a:off x="505850" y="3448300"/>
                <a:ext cx="66200" cy="24825"/>
              </a:xfrm>
              <a:custGeom>
                <a:rect b="b" l="l" r="r" t="t"/>
                <a:pathLst>
                  <a:path extrusionOk="0" h="993" w="2648">
                    <a:moveTo>
                      <a:pt x="496" y="1"/>
                    </a:moveTo>
                    <a:cubicBezTo>
                      <a:pt x="223" y="1"/>
                      <a:pt x="0" y="223"/>
                      <a:pt x="0" y="497"/>
                    </a:cubicBezTo>
                    <a:cubicBezTo>
                      <a:pt x="0" y="771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98"/>
              <p:cNvSpPr/>
              <p:nvPr/>
            </p:nvSpPr>
            <p:spPr>
              <a:xfrm>
                <a:off x="361850" y="3519475"/>
                <a:ext cx="159650" cy="24800"/>
              </a:xfrm>
              <a:custGeom>
                <a:rect b="b" l="l" r="r" t="t"/>
                <a:pathLst>
                  <a:path extrusionOk="0" h="992" w="6386">
                    <a:moveTo>
                      <a:pt x="253" y="0"/>
                    </a:moveTo>
                    <a:cubicBezTo>
                      <a:pt x="114" y="0"/>
                      <a:pt x="1" y="114"/>
                      <a:pt x="1" y="253"/>
                    </a:cubicBezTo>
                    <a:lnTo>
                      <a:pt x="1" y="739"/>
                    </a:lnTo>
                    <a:cubicBezTo>
                      <a:pt x="1" y="878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98"/>
              <p:cNvSpPr/>
              <p:nvPr/>
            </p:nvSpPr>
            <p:spPr>
              <a:xfrm>
                <a:off x="505850" y="3519475"/>
                <a:ext cx="66200" cy="24800"/>
              </a:xfrm>
              <a:custGeom>
                <a:rect b="b" l="l" r="r" t="t"/>
                <a:pathLst>
                  <a:path extrusionOk="0" h="992" w="2648">
                    <a:moveTo>
                      <a:pt x="496" y="0"/>
                    </a:moveTo>
                    <a:cubicBezTo>
                      <a:pt x="223" y="0"/>
                      <a:pt x="0" y="223"/>
                      <a:pt x="0" y="496"/>
                    </a:cubicBezTo>
                    <a:cubicBezTo>
                      <a:pt x="0" y="769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98"/>
              <p:cNvSpPr/>
              <p:nvPr/>
            </p:nvSpPr>
            <p:spPr>
              <a:xfrm>
                <a:off x="632975" y="3046150"/>
                <a:ext cx="233225" cy="122400"/>
              </a:xfrm>
              <a:custGeom>
                <a:rect b="b" l="l" r="r" t="t"/>
                <a:pathLst>
                  <a:path extrusionOk="0" h="4896" w="9329">
                    <a:moveTo>
                      <a:pt x="641" y="0"/>
                    </a:moveTo>
                    <a:cubicBezTo>
                      <a:pt x="288" y="0"/>
                      <a:pt x="1" y="286"/>
                      <a:pt x="1" y="639"/>
                    </a:cubicBezTo>
                    <a:lnTo>
                      <a:pt x="1" y="4256"/>
                    </a:lnTo>
                    <a:cubicBezTo>
                      <a:pt x="1" y="4608"/>
                      <a:pt x="288" y="4896"/>
                      <a:pt x="641" y="4896"/>
                    </a:cubicBezTo>
                    <a:lnTo>
                      <a:pt x="8688" y="4896"/>
                    </a:lnTo>
                    <a:cubicBezTo>
                      <a:pt x="9042" y="4896"/>
                      <a:pt x="9328" y="4608"/>
                      <a:pt x="9328" y="4256"/>
                    </a:cubicBezTo>
                    <a:lnTo>
                      <a:pt x="9328" y="639"/>
                    </a:lnTo>
                    <a:cubicBezTo>
                      <a:pt x="9328" y="286"/>
                      <a:pt x="9042" y="0"/>
                      <a:pt x="86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98"/>
              <p:cNvSpPr/>
              <p:nvPr/>
            </p:nvSpPr>
            <p:spPr>
              <a:xfrm>
                <a:off x="632975" y="3340450"/>
                <a:ext cx="233225" cy="19425"/>
              </a:xfrm>
              <a:custGeom>
                <a:rect b="b" l="l" r="r" t="t"/>
                <a:pathLst>
                  <a:path extrusionOk="0" h="777" w="9329">
                    <a:moveTo>
                      <a:pt x="145" y="0"/>
                    </a:moveTo>
                    <a:cubicBezTo>
                      <a:pt x="65" y="0"/>
                      <a:pt x="1" y="65"/>
                      <a:pt x="1" y="144"/>
                    </a:cubicBezTo>
                    <a:lnTo>
                      <a:pt x="1" y="631"/>
                    </a:lnTo>
                    <a:cubicBezTo>
                      <a:pt x="1" y="710"/>
                      <a:pt x="65" y="776"/>
                      <a:pt x="145" y="776"/>
                    </a:cubicBezTo>
                    <a:lnTo>
                      <a:pt x="9185" y="776"/>
                    </a:lnTo>
                    <a:cubicBezTo>
                      <a:pt x="9264" y="776"/>
                      <a:pt x="9328" y="710"/>
                      <a:pt x="9328" y="631"/>
                    </a:cubicBezTo>
                    <a:lnTo>
                      <a:pt x="9328" y="144"/>
                    </a:lnTo>
                    <a:cubicBezTo>
                      <a:pt x="9328" y="65"/>
                      <a:pt x="9264" y="0"/>
                      <a:pt x="91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98"/>
              <p:cNvSpPr/>
              <p:nvPr/>
            </p:nvSpPr>
            <p:spPr>
              <a:xfrm>
                <a:off x="632975" y="3401925"/>
                <a:ext cx="233225" cy="19400"/>
              </a:xfrm>
              <a:custGeom>
                <a:rect b="b" l="l" r="r" t="t"/>
                <a:pathLst>
                  <a:path extrusionOk="0" h="776" w="9329">
                    <a:moveTo>
                      <a:pt x="145" y="1"/>
                    </a:moveTo>
                    <a:cubicBezTo>
                      <a:pt x="65" y="1"/>
                      <a:pt x="1" y="64"/>
                      <a:pt x="1" y="144"/>
                    </a:cubicBezTo>
                    <a:lnTo>
                      <a:pt x="1" y="632"/>
                    </a:lnTo>
                    <a:cubicBezTo>
                      <a:pt x="1" y="711"/>
                      <a:pt x="65" y="775"/>
                      <a:pt x="145" y="775"/>
                    </a:cubicBezTo>
                    <a:lnTo>
                      <a:pt x="9185" y="775"/>
                    </a:lnTo>
                    <a:cubicBezTo>
                      <a:pt x="9264" y="775"/>
                      <a:pt x="9328" y="711"/>
                      <a:pt x="9328" y="632"/>
                    </a:cubicBezTo>
                    <a:lnTo>
                      <a:pt x="9328" y="144"/>
                    </a:lnTo>
                    <a:cubicBezTo>
                      <a:pt x="9328" y="64"/>
                      <a:pt x="9264" y="1"/>
                      <a:pt x="9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98"/>
              <p:cNvSpPr/>
              <p:nvPr/>
            </p:nvSpPr>
            <p:spPr>
              <a:xfrm>
                <a:off x="632975" y="3463375"/>
                <a:ext cx="233225" cy="19400"/>
              </a:xfrm>
              <a:custGeom>
                <a:rect b="b" l="l" r="r" t="t"/>
                <a:pathLst>
                  <a:path extrusionOk="0" h="776" w="9329">
                    <a:moveTo>
                      <a:pt x="145" y="1"/>
                    </a:moveTo>
                    <a:cubicBezTo>
                      <a:pt x="65" y="1"/>
                      <a:pt x="1" y="65"/>
                      <a:pt x="1" y="145"/>
                    </a:cubicBezTo>
                    <a:lnTo>
                      <a:pt x="1" y="632"/>
                    </a:lnTo>
                    <a:cubicBezTo>
                      <a:pt x="1" y="712"/>
                      <a:pt x="65" y="775"/>
                      <a:pt x="145" y="775"/>
                    </a:cubicBezTo>
                    <a:lnTo>
                      <a:pt x="9185" y="775"/>
                    </a:lnTo>
                    <a:cubicBezTo>
                      <a:pt x="9264" y="775"/>
                      <a:pt x="9328" y="712"/>
                      <a:pt x="9328" y="632"/>
                    </a:cubicBezTo>
                    <a:lnTo>
                      <a:pt x="9328" y="145"/>
                    </a:lnTo>
                    <a:cubicBezTo>
                      <a:pt x="9328" y="65"/>
                      <a:pt x="9264" y="1"/>
                      <a:pt x="9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9" name="Google Shape;2899;p98"/>
            <p:cNvGrpSpPr/>
            <p:nvPr/>
          </p:nvGrpSpPr>
          <p:grpSpPr>
            <a:xfrm>
              <a:off x="8170359" y="722485"/>
              <a:ext cx="520834" cy="471110"/>
              <a:chOff x="361850" y="2985150"/>
              <a:chExt cx="632925" cy="572500"/>
            </a:xfrm>
          </p:grpSpPr>
          <p:sp>
            <p:nvSpPr>
              <p:cNvPr id="2900" name="Google Shape;2900;p98"/>
              <p:cNvSpPr/>
              <p:nvPr/>
            </p:nvSpPr>
            <p:spPr>
              <a:xfrm>
                <a:off x="883625" y="3021350"/>
                <a:ext cx="111150" cy="24825"/>
              </a:xfrm>
              <a:custGeom>
                <a:rect b="b" l="l" r="r" t="t"/>
                <a:pathLst>
                  <a:path extrusionOk="0" h="993" w="4446">
                    <a:moveTo>
                      <a:pt x="1" y="1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9"/>
                      <a:pt x="4445" y="740"/>
                    </a:cubicBezTo>
                    <a:lnTo>
                      <a:pt x="4445" y="254"/>
                    </a:lnTo>
                    <a:cubicBezTo>
                      <a:pt x="4445" y="114"/>
                      <a:pt x="4333" y="1"/>
                      <a:pt x="4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98"/>
              <p:cNvSpPr/>
              <p:nvPr/>
            </p:nvSpPr>
            <p:spPr>
              <a:xfrm>
                <a:off x="833100" y="3021350"/>
                <a:ext cx="66175" cy="24825"/>
              </a:xfrm>
              <a:custGeom>
                <a:rect b="b" l="l" r="r" t="t"/>
                <a:pathLst>
                  <a:path extrusionOk="0" h="993" w="2647">
                    <a:moveTo>
                      <a:pt x="0" y="1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71"/>
                      <a:pt x="2646" y="496"/>
                    </a:cubicBezTo>
                    <a:cubicBezTo>
                      <a:pt x="2646" y="223"/>
                      <a:pt x="2425" y="1"/>
                      <a:pt x="2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98"/>
              <p:cNvSpPr/>
              <p:nvPr/>
            </p:nvSpPr>
            <p:spPr>
              <a:xfrm>
                <a:off x="883625" y="3092525"/>
                <a:ext cx="111150" cy="24800"/>
              </a:xfrm>
              <a:custGeom>
                <a:rect b="b" l="l" r="r" t="t"/>
                <a:pathLst>
                  <a:path extrusionOk="0" h="992" w="4446">
                    <a:moveTo>
                      <a:pt x="1" y="0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8"/>
                      <a:pt x="4445" y="739"/>
                    </a:cubicBezTo>
                    <a:lnTo>
                      <a:pt x="4445" y="253"/>
                    </a:lnTo>
                    <a:cubicBezTo>
                      <a:pt x="4445" y="114"/>
                      <a:pt x="4333" y="0"/>
                      <a:pt x="4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98"/>
              <p:cNvSpPr/>
              <p:nvPr/>
            </p:nvSpPr>
            <p:spPr>
              <a:xfrm>
                <a:off x="833100" y="3092525"/>
                <a:ext cx="66175" cy="24800"/>
              </a:xfrm>
              <a:custGeom>
                <a:rect b="b" l="l" r="r" t="t"/>
                <a:pathLst>
                  <a:path extrusionOk="0" h="992" w="2647">
                    <a:moveTo>
                      <a:pt x="0" y="0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69"/>
                      <a:pt x="2646" y="496"/>
                    </a:cubicBezTo>
                    <a:cubicBezTo>
                      <a:pt x="2646" y="223"/>
                      <a:pt x="2425" y="0"/>
                      <a:pt x="2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98"/>
              <p:cNvSpPr/>
              <p:nvPr/>
            </p:nvSpPr>
            <p:spPr>
              <a:xfrm>
                <a:off x="883625" y="3163675"/>
                <a:ext cx="111150" cy="24825"/>
              </a:xfrm>
              <a:custGeom>
                <a:rect b="b" l="l" r="r" t="t"/>
                <a:pathLst>
                  <a:path extrusionOk="0" h="993" w="4446">
                    <a:moveTo>
                      <a:pt x="1" y="1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9"/>
                      <a:pt x="4445" y="740"/>
                    </a:cubicBezTo>
                    <a:lnTo>
                      <a:pt x="4445" y="253"/>
                    </a:lnTo>
                    <a:cubicBezTo>
                      <a:pt x="4445" y="114"/>
                      <a:pt x="4333" y="1"/>
                      <a:pt x="4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98"/>
              <p:cNvSpPr/>
              <p:nvPr/>
            </p:nvSpPr>
            <p:spPr>
              <a:xfrm>
                <a:off x="833100" y="3163675"/>
                <a:ext cx="66175" cy="24825"/>
              </a:xfrm>
              <a:custGeom>
                <a:rect b="b" l="l" r="r" t="t"/>
                <a:pathLst>
                  <a:path extrusionOk="0" h="993" w="2647">
                    <a:moveTo>
                      <a:pt x="0" y="1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70"/>
                      <a:pt x="2646" y="496"/>
                    </a:cubicBezTo>
                    <a:cubicBezTo>
                      <a:pt x="2646" y="222"/>
                      <a:pt x="2425" y="1"/>
                      <a:pt x="2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98"/>
              <p:cNvSpPr/>
              <p:nvPr/>
            </p:nvSpPr>
            <p:spPr>
              <a:xfrm>
                <a:off x="883625" y="3234850"/>
                <a:ext cx="111150" cy="24800"/>
              </a:xfrm>
              <a:custGeom>
                <a:rect b="b" l="l" r="r" t="t"/>
                <a:pathLst>
                  <a:path extrusionOk="0" h="992" w="4446">
                    <a:moveTo>
                      <a:pt x="1" y="0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8"/>
                      <a:pt x="4445" y="739"/>
                    </a:cubicBezTo>
                    <a:lnTo>
                      <a:pt x="4445" y="253"/>
                    </a:lnTo>
                    <a:cubicBezTo>
                      <a:pt x="4445" y="113"/>
                      <a:pt x="4333" y="0"/>
                      <a:pt x="4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98"/>
              <p:cNvSpPr/>
              <p:nvPr/>
            </p:nvSpPr>
            <p:spPr>
              <a:xfrm>
                <a:off x="833100" y="3234850"/>
                <a:ext cx="66175" cy="24800"/>
              </a:xfrm>
              <a:custGeom>
                <a:rect b="b" l="l" r="r" t="t"/>
                <a:pathLst>
                  <a:path extrusionOk="0" h="992" w="2647">
                    <a:moveTo>
                      <a:pt x="0" y="0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69"/>
                      <a:pt x="2646" y="496"/>
                    </a:cubicBezTo>
                    <a:cubicBezTo>
                      <a:pt x="2646" y="222"/>
                      <a:pt x="2425" y="0"/>
                      <a:pt x="2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98"/>
              <p:cNvSpPr/>
              <p:nvPr/>
            </p:nvSpPr>
            <p:spPr>
              <a:xfrm>
                <a:off x="883625" y="3306000"/>
                <a:ext cx="111150" cy="24800"/>
              </a:xfrm>
              <a:custGeom>
                <a:rect b="b" l="l" r="r" t="t"/>
                <a:pathLst>
                  <a:path extrusionOk="0" h="992" w="4446">
                    <a:moveTo>
                      <a:pt x="1" y="1"/>
                    </a:moveTo>
                    <a:lnTo>
                      <a:pt x="1" y="991"/>
                    </a:lnTo>
                    <a:lnTo>
                      <a:pt x="4194" y="991"/>
                    </a:lnTo>
                    <a:cubicBezTo>
                      <a:pt x="4333" y="991"/>
                      <a:pt x="4445" y="879"/>
                      <a:pt x="4445" y="739"/>
                    </a:cubicBezTo>
                    <a:lnTo>
                      <a:pt x="4445" y="253"/>
                    </a:lnTo>
                    <a:cubicBezTo>
                      <a:pt x="4445" y="113"/>
                      <a:pt x="4333" y="1"/>
                      <a:pt x="4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98"/>
              <p:cNvSpPr/>
              <p:nvPr/>
            </p:nvSpPr>
            <p:spPr>
              <a:xfrm>
                <a:off x="833100" y="3306000"/>
                <a:ext cx="66175" cy="24800"/>
              </a:xfrm>
              <a:custGeom>
                <a:rect b="b" l="l" r="r" t="t"/>
                <a:pathLst>
                  <a:path extrusionOk="0" h="992" w="2647">
                    <a:moveTo>
                      <a:pt x="0" y="1"/>
                    </a:moveTo>
                    <a:lnTo>
                      <a:pt x="0" y="991"/>
                    </a:lnTo>
                    <a:lnTo>
                      <a:pt x="2151" y="991"/>
                    </a:lnTo>
                    <a:cubicBezTo>
                      <a:pt x="2425" y="991"/>
                      <a:pt x="2646" y="770"/>
                      <a:pt x="2646" y="496"/>
                    </a:cubicBezTo>
                    <a:cubicBezTo>
                      <a:pt x="2646" y="222"/>
                      <a:pt x="2425" y="1"/>
                      <a:pt x="2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98"/>
              <p:cNvSpPr/>
              <p:nvPr/>
            </p:nvSpPr>
            <p:spPr>
              <a:xfrm>
                <a:off x="883625" y="3377150"/>
                <a:ext cx="111150" cy="24800"/>
              </a:xfrm>
              <a:custGeom>
                <a:rect b="b" l="l" r="r" t="t"/>
                <a:pathLst>
                  <a:path extrusionOk="0" h="992" w="4446">
                    <a:moveTo>
                      <a:pt x="1" y="0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9"/>
                      <a:pt x="4445" y="739"/>
                    </a:cubicBezTo>
                    <a:lnTo>
                      <a:pt x="4445" y="253"/>
                    </a:lnTo>
                    <a:cubicBezTo>
                      <a:pt x="4445" y="114"/>
                      <a:pt x="4333" y="0"/>
                      <a:pt x="4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98"/>
              <p:cNvSpPr/>
              <p:nvPr/>
            </p:nvSpPr>
            <p:spPr>
              <a:xfrm>
                <a:off x="833100" y="3377150"/>
                <a:ext cx="66175" cy="24800"/>
              </a:xfrm>
              <a:custGeom>
                <a:rect b="b" l="l" r="r" t="t"/>
                <a:pathLst>
                  <a:path extrusionOk="0" h="992" w="2647">
                    <a:moveTo>
                      <a:pt x="0" y="0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70"/>
                      <a:pt x="2646" y="497"/>
                    </a:cubicBezTo>
                    <a:cubicBezTo>
                      <a:pt x="2646" y="223"/>
                      <a:pt x="2425" y="0"/>
                      <a:pt x="2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98"/>
              <p:cNvSpPr/>
              <p:nvPr/>
            </p:nvSpPr>
            <p:spPr>
              <a:xfrm>
                <a:off x="883625" y="3448300"/>
                <a:ext cx="111150" cy="24825"/>
              </a:xfrm>
              <a:custGeom>
                <a:rect b="b" l="l" r="r" t="t"/>
                <a:pathLst>
                  <a:path extrusionOk="0" h="993" w="4446">
                    <a:moveTo>
                      <a:pt x="1" y="1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9"/>
                      <a:pt x="4445" y="740"/>
                    </a:cubicBezTo>
                    <a:lnTo>
                      <a:pt x="4445" y="253"/>
                    </a:lnTo>
                    <a:cubicBezTo>
                      <a:pt x="4445" y="114"/>
                      <a:pt x="4333" y="1"/>
                      <a:pt x="4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98"/>
              <p:cNvSpPr/>
              <p:nvPr/>
            </p:nvSpPr>
            <p:spPr>
              <a:xfrm>
                <a:off x="833100" y="3448300"/>
                <a:ext cx="66175" cy="24825"/>
              </a:xfrm>
              <a:custGeom>
                <a:rect b="b" l="l" r="r" t="t"/>
                <a:pathLst>
                  <a:path extrusionOk="0" h="993" w="2647">
                    <a:moveTo>
                      <a:pt x="0" y="1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71"/>
                      <a:pt x="2646" y="497"/>
                    </a:cubicBezTo>
                    <a:cubicBezTo>
                      <a:pt x="2646" y="223"/>
                      <a:pt x="2425" y="1"/>
                      <a:pt x="2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98"/>
              <p:cNvSpPr/>
              <p:nvPr/>
            </p:nvSpPr>
            <p:spPr>
              <a:xfrm>
                <a:off x="883625" y="3519475"/>
                <a:ext cx="111150" cy="24800"/>
              </a:xfrm>
              <a:custGeom>
                <a:rect b="b" l="l" r="r" t="t"/>
                <a:pathLst>
                  <a:path extrusionOk="0" h="992" w="4446">
                    <a:moveTo>
                      <a:pt x="1" y="0"/>
                    </a:moveTo>
                    <a:lnTo>
                      <a:pt x="1" y="992"/>
                    </a:lnTo>
                    <a:lnTo>
                      <a:pt x="4194" y="992"/>
                    </a:lnTo>
                    <a:cubicBezTo>
                      <a:pt x="4333" y="992"/>
                      <a:pt x="4445" y="878"/>
                      <a:pt x="4445" y="739"/>
                    </a:cubicBezTo>
                    <a:lnTo>
                      <a:pt x="4445" y="253"/>
                    </a:lnTo>
                    <a:cubicBezTo>
                      <a:pt x="4445" y="114"/>
                      <a:pt x="4333" y="0"/>
                      <a:pt x="4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98"/>
              <p:cNvSpPr/>
              <p:nvPr/>
            </p:nvSpPr>
            <p:spPr>
              <a:xfrm>
                <a:off x="833100" y="3519475"/>
                <a:ext cx="66175" cy="24800"/>
              </a:xfrm>
              <a:custGeom>
                <a:rect b="b" l="l" r="r" t="t"/>
                <a:pathLst>
                  <a:path extrusionOk="0" h="992" w="2647">
                    <a:moveTo>
                      <a:pt x="0" y="0"/>
                    </a:moveTo>
                    <a:lnTo>
                      <a:pt x="0" y="992"/>
                    </a:lnTo>
                    <a:lnTo>
                      <a:pt x="2151" y="992"/>
                    </a:lnTo>
                    <a:cubicBezTo>
                      <a:pt x="2425" y="992"/>
                      <a:pt x="2646" y="769"/>
                      <a:pt x="2646" y="496"/>
                    </a:cubicBezTo>
                    <a:cubicBezTo>
                      <a:pt x="2646" y="223"/>
                      <a:pt x="2425" y="0"/>
                      <a:pt x="2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98"/>
              <p:cNvSpPr/>
              <p:nvPr/>
            </p:nvSpPr>
            <p:spPr>
              <a:xfrm>
                <a:off x="536675" y="2985150"/>
                <a:ext cx="284200" cy="572500"/>
              </a:xfrm>
              <a:custGeom>
                <a:rect b="b" l="l" r="r" t="t"/>
                <a:pathLst>
                  <a:path extrusionOk="0" h="22900" w="11368">
                    <a:moveTo>
                      <a:pt x="608" y="0"/>
                    </a:moveTo>
                    <a:cubicBezTo>
                      <a:pt x="272" y="0"/>
                      <a:pt x="0" y="272"/>
                      <a:pt x="0" y="608"/>
                    </a:cubicBezTo>
                    <a:lnTo>
                      <a:pt x="0" y="22291"/>
                    </a:lnTo>
                    <a:cubicBezTo>
                      <a:pt x="0" y="22627"/>
                      <a:pt x="272" y="22900"/>
                      <a:pt x="608" y="22900"/>
                    </a:cubicBezTo>
                    <a:lnTo>
                      <a:pt x="10760" y="22900"/>
                    </a:lnTo>
                    <a:cubicBezTo>
                      <a:pt x="11096" y="22900"/>
                      <a:pt x="11367" y="22627"/>
                      <a:pt x="11367" y="22291"/>
                    </a:cubicBezTo>
                    <a:lnTo>
                      <a:pt x="11367" y="608"/>
                    </a:lnTo>
                    <a:cubicBezTo>
                      <a:pt x="11367" y="272"/>
                      <a:pt x="11096" y="0"/>
                      <a:pt x="107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98"/>
              <p:cNvSpPr/>
              <p:nvPr/>
            </p:nvSpPr>
            <p:spPr>
              <a:xfrm>
                <a:off x="601375" y="2985150"/>
                <a:ext cx="284225" cy="572500"/>
              </a:xfrm>
              <a:custGeom>
                <a:rect b="b" l="l" r="r" t="t"/>
                <a:pathLst>
                  <a:path extrusionOk="0" h="22900" w="11369">
                    <a:moveTo>
                      <a:pt x="608" y="0"/>
                    </a:moveTo>
                    <a:cubicBezTo>
                      <a:pt x="272" y="0"/>
                      <a:pt x="1" y="272"/>
                      <a:pt x="1" y="608"/>
                    </a:cubicBezTo>
                    <a:lnTo>
                      <a:pt x="1" y="22291"/>
                    </a:lnTo>
                    <a:cubicBezTo>
                      <a:pt x="1" y="22627"/>
                      <a:pt x="272" y="22900"/>
                      <a:pt x="608" y="22900"/>
                    </a:cubicBezTo>
                    <a:lnTo>
                      <a:pt x="10760" y="22900"/>
                    </a:lnTo>
                    <a:cubicBezTo>
                      <a:pt x="11096" y="22900"/>
                      <a:pt x="11369" y="22627"/>
                      <a:pt x="11369" y="22291"/>
                    </a:cubicBezTo>
                    <a:lnTo>
                      <a:pt x="11369" y="608"/>
                    </a:lnTo>
                    <a:cubicBezTo>
                      <a:pt x="11369" y="272"/>
                      <a:pt x="11096" y="0"/>
                      <a:pt x="107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98"/>
              <p:cNvSpPr/>
              <p:nvPr/>
            </p:nvSpPr>
            <p:spPr>
              <a:xfrm>
                <a:off x="361850" y="3021350"/>
                <a:ext cx="159650" cy="24825"/>
              </a:xfrm>
              <a:custGeom>
                <a:rect b="b" l="l" r="r" t="t"/>
                <a:pathLst>
                  <a:path extrusionOk="0" h="993" w="6386">
                    <a:moveTo>
                      <a:pt x="253" y="1"/>
                    </a:moveTo>
                    <a:cubicBezTo>
                      <a:pt x="114" y="1"/>
                      <a:pt x="1" y="114"/>
                      <a:pt x="1" y="254"/>
                    </a:cubicBezTo>
                    <a:lnTo>
                      <a:pt x="1" y="740"/>
                    </a:lnTo>
                    <a:cubicBezTo>
                      <a:pt x="1" y="879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9" name="Google Shape;2919;p98"/>
              <p:cNvSpPr/>
              <p:nvPr/>
            </p:nvSpPr>
            <p:spPr>
              <a:xfrm>
                <a:off x="505850" y="3021350"/>
                <a:ext cx="66200" cy="24825"/>
              </a:xfrm>
              <a:custGeom>
                <a:rect b="b" l="l" r="r" t="t"/>
                <a:pathLst>
                  <a:path extrusionOk="0" h="993" w="2648">
                    <a:moveTo>
                      <a:pt x="496" y="1"/>
                    </a:moveTo>
                    <a:cubicBezTo>
                      <a:pt x="223" y="1"/>
                      <a:pt x="0" y="223"/>
                      <a:pt x="0" y="496"/>
                    </a:cubicBezTo>
                    <a:cubicBezTo>
                      <a:pt x="0" y="771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0" name="Google Shape;2920;p98"/>
              <p:cNvSpPr/>
              <p:nvPr/>
            </p:nvSpPr>
            <p:spPr>
              <a:xfrm>
                <a:off x="361850" y="3092525"/>
                <a:ext cx="159650" cy="24800"/>
              </a:xfrm>
              <a:custGeom>
                <a:rect b="b" l="l" r="r" t="t"/>
                <a:pathLst>
                  <a:path extrusionOk="0" h="992" w="6386">
                    <a:moveTo>
                      <a:pt x="253" y="0"/>
                    </a:moveTo>
                    <a:cubicBezTo>
                      <a:pt x="114" y="0"/>
                      <a:pt x="1" y="114"/>
                      <a:pt x="1" y="253"/>
                    </a:cubicBezTo>
                    <a:lnTo>
                      <a:pt x="1" y="739"/>
                    </a:lnTo>
                    <a:cubicBezTo>
                      <a:pt x="1" y="878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98"/>
              <p:cNvSpPr/>
              <p:nvPr/>
            </p:nvSpPr>
            <p:spPr>
              <a:xfrm>
                <a:off x="505850" y="3092525"/>
                <a:ext cx="66200" cy="24800"/>
              </a:xfrm>
              <a:custGeom>
                <a:rect b="b" l="l" r="r" t="t"/>
                <a:pathLst>
                  <a:path extrusionOk="0" h="992" w="2648">
                    <a:moveTo>
                      <a:pt x="496" y="0"/>
                    </a:moveTo>
                    <a:cubicBezTo>
                      <a:pt x="223" y="0"/>
                      <a:pt x="0" y="223"/>
                      <a:pt x="0" y="496"/>
                    </a:cubicBezTo>
                    <a:cubicBezTo>
                      <a:pt x="0" y="769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98"/>
              <p:cNvSpPr/>
              <p:nvPr/>
            </p:nvSpPr>
            <p:spPr>
              <a:xfrm>
                <a:off x="361850" y="3163675"/>
                <a:ext cx="159650" cy="24825"/>
              </a:xfrm>
              <a:custGeom>
                <a:rect b="b" l="l" r="r" t="t"/>
                <a:pathLst>
                  <a:path extrusionOk="0" h="993" w="6386">
                    <a:moveTo>
                      <a:pt x="253" y="1"/>
                    </a:moveTo>
                    <a:cubicBezTo>
                      <a:pt x="114" y="1"/>
                      <a:pt x="1" y="114"/>
                      <a:pt x="1" y="253"/>
                    </a:cubicBezTo>
                    <a:lnTo>
                      <a:pt x="1" y="740"/>
                    </a:lnTo>
                    <a:cubicBezTo>
                      <a:pt x="1" y="879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3" name="Google Shape;2923;p98"/>
              <p:cNvSpPr/>
              <p:nvPr/>
            </p:nvSpPr>
            <p:spPr>
              <a:xfrm>
                <a:off x="505850" y="3163675"/>
                <a:ext cx="66200" cy="24825"/>
              </a:xfrm>
              <a:custGeom>
                <a:rect b="b" l="l" r="r" t="t"/>
                <a:pathLst>
                  <a:path extrusionOk="0" h="993" w="2648">
                    <a:moveTo>
                      <a:pt x="496" y="1"/>
                    </a:moveTo>
                    <a:cubicBezTo>
                      <a:pt x="223" y="1"/>
                      <a:pt x="0" y="222"/>
                      <a:pt x="0" y="496"/>
                    </a:cubicBezTo>
                    <a:cubicBezTo>
                      <a:pt x="0" y="770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4" name="Google Shape;2924;p98"/>
              <p:cNvSpPr/>
              <p:nvPr/>
            </p:nvSpPr>
            <p:spPr>
              <a:xfrm>
                <a:off x="361850" y="3234850"/>
                <a:ext cx="159650" cy="24800"/>
              </a:xfrm>
              <a:custGeom>
                <a:rect b="b" l="l" r="r" t="t"/>
                <a:pathLst>
                  <a:path extrusionOk="0" h="992" w="6386">
                    <a:moveTo>
                      <a:pt x="253" y="0"/>
                    </a:moveTo>
                    <a:cubicBezTo>
                      <a:pt x="114" y="0"/>
                      <a:pt x="1" y="113"/>
                      <a:pt x="1" y="253"/>
                    </a:cubicBezTo>
                    <a:lnTo>
                      <a:pt x="1" y="739"/>
                    </a:lnTo>
                    <a:cubicBezTo>
                      <a:pt x="1" y="878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98"/>
              <p:cNvSpPr/>
              <p:nvPr/>
            </p:nvSpPr>
            <p:spPr>
              <a:xfrm>
                <a:off x="505850" y="3234850"/>
                <a:ext cx="66200" cy="24800"/>
              </a:xfrm>
              <a:custGeom>
                <a:rect b="b" l="l" r="r" t="t"/>
                <a:pathLst>
                  <a:path extrusionOk="0" h="992" w="2648">
                    <a:moveTo>
                      <a:pt x="496" y="0"/>
                    </a:moveTo>
                    <a:cubicBezTo>
                      <a:pt x="223" y="0"/>
                      <a:pt x="0" y="222"/>
                      <a:pt x="0" y="496"/>
                    </a:cubicBezTo>
                    <a:cubicBezTo>
                      <a:pt x="0" y="769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98"/>
              <p:cNvSpPr/>
              <p:nvPr/>
            </p:nvSpPr>
            <p:spPr>
              <a:xfrm>
                <a:off x="361850" y="3306000"/>
                <a:ext cx="159650" cy="24800"/>
              </a:xfrm>
              <a:custGeom>
                <a:rect b="b" l="l" r="r" t="t"/>
                <a:pathLst>
                  <a:path extrusionOk="0" h="992" w="6386">
                    <a:moveTo>
                      <a:pt x="253" y="1"/>
                    </a:moveTo>
                    <a:cubicBezTo>
                      <a:pt x="114" y="1"/>
                      <a:pt x="1" y="113"/>
                      <a:pt x="1" y="253"/>
                    </a:cubicBezTo>
                    <a:lnTo>
                      <a:pt x="1" y="739"/>
                    </a:lnTo>
                    <a:cubicBezTo>
                      <a:pt x="1" y="879"/>
                      <a:pt x="114" y="991"/>
                      <a:pt x="253" y="991"/>
                    </a:cubicBezTo>
                    <a:lnTo>
                      <a:pt x="6386" y="991"/>
                    </a:lnTo>
                    <a:lnTo>
                      <a:pt x="63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98"/>
              <p:cNvSpPr/>
              <p:nvPr/>
            </p:nvSpPr>
            <p:spPr>
              <a:xfrm>
                <a:off x="505850" y="3306000"/>
                <a:ext cx="66200" cy="24800"/>
              </a:xfrm>
              <a:custGeom>
                <a:rect b="b" l="l" r="r" t="t"/>
                <a:pathLst>
                  <a:path extrusionOk="0" h="992" w="2648">
                    <a:moveTo>
                      <a:pt x="496" y="1"/>
                    </a:moveTo>
                    <a:cubicBezTo>
                      <a:pt x="223" y="1"/>
                      <a:pt x="0" y="222"/>
                      <a:pt x="0" y="496"/>
                    </a:cubicBezTo>
                    <a:cubicBezTo>
                      <a:pt x="0" y="770"/>
                      <a:pt x="223" y="991"/>
                      <a:pt x="496" y="991"/>
                    </a:cubicBezTo>
                    <a:lnTo>
                      <a:pt x="2648" y="991"/>
                    </a:lnTo>
                    <a:lnTo>
                      <a:pt x="26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98"/>
              <p:cNvSpPr/>
              <p:nvPr/>
            </p:nvSpPr>
            <p:spPr>
              <a:xfrm>
                <a:off x="361850" y="3377150"/>
                <a:ext cx="159650" cy="24800"/>
              </a:xfrm>
              <a:custGeom>
                <a:rect b="b" l="l" r="r" t="t"/>
                <a:pathLst>
                  <a:path extrusionOk="0" h="992" w="6386">
                    <a:moveTo>
                      <a:pt x="253" y="0"/>
                    </a:moveTo>
                    <a:cubicBezTo>
                      <a:pt x="114" y="0"/>
                      <a:pt x="1" y="114"/>
                      <a:pt x="1" y="253"/>
                    </a:cubicBezTo>
                    <a:lnTo>
                      <a:pt x="1" y="739"/>
                    </a:lnTo>
                    <a:cubicBezTo>
                      <a:pt x="1" y="879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98"/>
              <p:cNvSpPr/>
              <p:nvPr/>
            </p:nvSpPr>
            <p:spPr>
              <a:xfrm>
                <a:off x="505850" y="3377150"/>
                <a:ext cx="66200" cy="24800"/>
              </a:xfrm>
              <a:custGeom>
                <a:rect b="b" l="l" r="r" t="t"/>
                <a:pathLst>
                  <a:path extrusionOk="0" h="992" w="2648">
                    <a:moveTo>
                      <a:pt x="496" y="0"/>
                    </a:moveTo>
                    <a:cubicBezTo>
                      <a:pt x="223" y="0"/>
                      <a:pt x="0" y="223"/>
                      <a:pt x="0" y="497"/>
                    </a:cubicBezTo>
                    <a:cubicBezTo>
                      <a:pt x="0" y="770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98"/>
              <p:cNvSpPr/>
              <p:nvPr/>
            </p:nvSpPr>
            <p:spPr>
              <a:xfrm>
                <a:off x="361850" y="3448300"/>
                <a:ext cx="159650" cy="24825"/>
              </a:xfrm>
              <a:custGeom>
                <a:rect b="b" l="l" r="r" t="t"/>
                <a:pathLst>
                  <a:path extrusionOk="0" h="993" w="6386">
                    <a:moveTo>
                      <a:pt x="253" y="1"/>
                    </a:moveTo>
                    <a:cubicBezTo>
                      <a:pt x="114" y="1"/>
                      <a:pt x="1" y="114"/>
                      <a:pt x="1" y="253"/>
                    </a:cubicBezTo>
                    <a:lnTo>
                      <a:pt x="1" y="740"/>
                    </a:lnTo>
                    <a:cubicBezTo>
                      <a:pt x="1" y="879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98"/>
              <p:cNvSpPr/>
              <p:nvPr/>
            </p:nvSpPr>
            <p:spPr>
              <a:xfrm>
                <a:off x="505850" y="3448300"/>
                <a:ext cx="66200" cy="24825"/>
              </a:xfrm>
              <a:custGeom>
                <a:rect b="b" l="l" r="r" t="t"/>
                <a:pathLst>
                  <a:path extrusionOk="0" h="993" w="2648">
                    <a:moveTo>
                      <a:pt x="496" y="1"/>
                    </a:moveTo>
                    <a:cubicBezTo>
                      <a:pt x="223" y="1"/>
                      <a:pt x="0" y="223"/>
                      <a:pt x="0" y="497"/>
                    </a:cubicBezTo>
                    <a:cubicBezTo>
                      <a:pt x="0" y="771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98"/>
              <p:cNvSpPr/>
              <p:nvPr/>
            </p:nvSpPr>
            <p:spPr>
              <a:xfrm>
                <a:off x="361850" y="3519475"/>
                <a:ext cx="159650" cy="24800"/>
              </a:xfrm>
              <a:custGeom>
                <a:rect b="b" l="l" r="r" t="t"/>
                <a:pathLst>
                  <a:path extrusionOk="0" h="992" w="6386">
                    <a:moveTo>
                      <a:pt x="253" y="0"/>
                    </a:moveTo>
                    <a:cubicBezTo>
                      <a:pt x="114" y="0"/>
                      <a:pt x="1" y="114"/>
                      <a:pt x="1" y="253"/>
                    </a:cubicBezTo>
                    <a:lnTo>
                      <a:pt x="1" y="739"/>
                    </a:lnTo>
                    <a:cubicBezTo>
                      <a:pt x="1" y="878"/>
                      <a:pt x="114" y="992"/>
                      <a:pt x="253" y="992"/>
                    </a:cubicBezTo>
                    <a:lnTo>
                      <a:pt x="6386" y="992"/>
                    </a:lnTo>
                    <a:lnTo>
                      <a:pt x="63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98"/>
              <p:cNvSpPr/>
              <p:nvPr/>
            </p:nvSpPr>
            <p:spPr>
              <a:xfrm>
                <a:off x="505850" y="3519475"/>
                <a:ext cx="66200" cy="24800"/>
              </a:xfrm>
              <a:custGeom>
                <a:rect b="b" l="l" r="r" t="t"/>
                <a:pathLst>
                  <a:path extrusionOk="0" h="992" w="2648">
                    <a:moveTo>
                      <a:pt x="496" y="0"/>
                    </a:moveTo>
                    <a:cubicBezTo>
                      <a:pt x="223" y="0"/>
                      <a:pt x="0" y="223"/>
                      <a:pt x="0" y="496"/>
                    </a:cubicBezTo>
                    <a:cubicBezTo>
                      <a:pt x="0" y="769"/>
                      <a:pt x="223" y="992"/>
                      <a:pt x="496" y="992"/>
                    </a:cubicBezTo>
                    <a:lnTo>
                      <a:pt x="2648" y="992"/>
                    </a:lnTo>
                    <a:lnTo>
                      <a:pt x="26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98"/>
              <p:cNvSpPr/>
              <p:nvPr/>
            </p:nvSpPr>
            <p:spPr>
              <a:xfrm>
                <a:off x="632975" y="3046150"/>
                <a:ext cx="233225" cy="122400"/>
              </a:xfrm>
              <a:custGeom>
                <a:rect b="b" l="l" r="r" t="t"/>
                <a:pathLst>
                  <a:path extrusionOk="0" h="4896" w="9329">
                    <a:moveTo>
                      <a:pt x="641" y="0"/>
                    </a:moveTo>
                    <a:cubicBezTo>
                      <a:pt x="288" y="0"/>
                      <a:pt x="1" y="286"/>
                      <a:pt x="1" y="639"/>
                    </a:cubicBezTo>
                    <a:lnTo>
                      <a:pt x="1" y="4256"/>
                    </a:lnTo>
                    <a:cubicBezTo>
                      <a:pt x="1" y="4608"/>
                      <a:pt x="288" y="4896"/>
                      <a:pt x="641" y="4896"/>
                    </a:cubicBezTo>
                    <a:lnTo>
                      <a:pt x="8688" y="4896"/>
                    </a:lnTo>
                    <a:cubicBezTo>
                      <a:pt x="9042" y="4896"/>
                      <a:pt x="9328" y="4608"/>
                      <a:pt x="9328" y="4256"/>
                    </a:cubicBezTo>
                    <a:lnTo>
                      <a:pt x="9328" y="639"/>
                    </a:lnTo>
                    <a:cubicBezTo>
                      <a:pt x="9328" y="286"/>
                      <a:pt x="9042" y="0"/>
                      <a:pt x="86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98"/>
              <p:cNvSpPr/>
              <p:nvPr/>
            </p:nvSpPr>
            <p:spPr>
              <a:xfrm>
                <a:off x="632975" y="3340450"/>
                <a:ext cx="233225" cy="19425"/>
              </a:xfrm>
              <a:custGeom>
                <a:rect b="b" l="l" r="r" t="t"/>
                <a:pathLst>
                  <a:path extrusionOk="0" h="777" w="9329">
                    <a:moveTo>
                      <a:pt x="145" y="0"/>
                    </a:moveTo>
                    <a:cubicBezTo>
                      <a:pt x="65" y="0"/>
                      <a:pt x="1" y="65"/>
                      <a:pt x="1" y="144"/>
                    </a:cubicBezTo>
                    <a:lnTo>
                      <a:pt x="1" y="631"/>
                    </a:lnTo>
                    <a:cubicBezTo>
                      <a:pt x="1" y="710"/>
                      <a:pt x="65" y="776"/>
                      <a:pt x="145" y="776"/>
                    </a:cubicBezTo>
                    <a:lnTo>
                      <a:pt x="9185" y="776"/>
                    </a:lnTo>
                    <a:cubicBezTo>
                      <a:pt x="9264" y="776"/>
                      <a:pt x="9328" y="710"/>
                      <a:pt x="9328" y="631"/>
                    </a:cubicBezTo>
                    <a:lnTo>
                      <a:pt x="9328" y="144"/>
                    </a:lnTo>
                    <a:cubicBezTo>
                      <a:pt x="9328" y="65"/>
                      <a:pt x="9264" y="0"/>
                      <a:pt x="91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98"/>
              <p:cNvSpPr/>
              <p:nvPr/>
            </p:nvSpPr>
            <p:spPr>
              <a:xfrm>
                <a:off x="632975" y="3401925"/>
                <a:ext cx="233225" cy="19400"/>
              </a:xfrm>
              <a:custGeom>
                <a:rect b="b" l="l" r="r" t="t"/>
                <a:pathLst>
                  <a:path extrusionOk="0" h="776" w="9329">
                    <a:moveTo>
                      <a:pt x="145" y="1"/>
                    </a:moveTo>
                    <a:cubicBezTo>
                      <a:pt x="65" y="1"/>
                      <a:pt x="1" y="64"/>
                      <a:pt x="1" y="144"/>
                    </a:cubicBezTo>
                    <a:lnTo>
                      <a:pt x="1" y="632"/>
                    </a:lnTo>
                    <a:cubicBezTo>
                      <a:pt x="1" y="711"/>
                      <a:pt x="65" y="775"/>
                      <a:pt x="145" y="775"/>
                    </a:cubicBezTo>
                    <a:lnTo>
                      <a:pt x="9185" y="775"/>
                    </a:lnTo>
                    <a:cubicBezTo>
                      <a:pt x="9264" y="775"/>
                      <a:pt x="9328" y="711"/>
                      <a:pt x="9328" y="632"/>
                    </a:cubicBezTo>
                    <a:lnTo>
                      <a:pt x="9328" y="144"/>
                    </a:lnTo>
                    <a:cubicBezTo>
                      <a:pt x="9328" y="64"/>
                      <a:pt x="9264" y="1"/>
                      <a:pt x="9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98"/>
              <p:cNvSpPr/>
              <p:nvPr/>
            </p:nvSpPr>
            <p:spPr>
              <a:xfrm>
                <a:off x="632975" y="3463375"/>
                <a:ext cx="233225" cy="19400"/>
              </a:xfrm>
              <a:custGeom>
                <a:rect b="b" l="l" r="r" t="t"/>
                <a:pathLst>
                  <a:path extrusionOk="0" h="776" w="9329">
                    <a:moveTo>
                      <a:pt x="145" y="1"/>
                    </a:moveTo>
                    <a:cubicBezTo>
                      <a:pt x="65" y="1"/>
                      <a:pt x="1" y="65"/>
                      <a:pt x="1" y="145"/>
                    </a:cubicBezTo>
                    <a:lnTo>
                      <a:pt x="1" y="632"/>
                    </a:lnTo>
                    <a:cubicBezTo>
                      <a:pt x="1" y="712"/>
                      <a:pt x="65" y="775"/>
                      <a:pt x="145" y="775"/>
                    </a:cubicBezTo>
                    <a:lnTo>
                      <a:pt x="9185" y="775"/>
                    </a:lnTo>
                    <a:cubicBezTo>
                      <a:pt x="9264" y="775"/>
                      <a:pt x="9328" y="712"/>
                      <a:pt x="9328" y="632"/>
                    </a:cubicBezTo>
                    <a:lnTo>
                      <a:pt x="9328" y="145"/>
                    </a:lnTo>
                    <a:cubicBezTo>
                      <a:pt x="9328" y="65"/>
                      <a:pt x="9264" y="1"/>
                      <a:pt x="9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38" name="Google Shape;2938;p98"/>
          <p:cNvGrpSpPr/>
          <p:nvPr/>
        </p:nvGrpSpPr>
        <p:grpSpPr>
          <a:xfrm>
            <a:off x="2070627" y="4437415"/>
            <a:ext cx="1391373" cy="439535"/>
            <a:chOff x="2070627" y="4437415"/>
            <a:chExt cx="1391373" cy="439535"/>
          </a:xfrm>
        </p:grpSpPr>
        <p:sp>
          <p:nvSpPr>
            <p:cNvPr id="2939" name="Google Shape;2939;p98"/>
            <p:cNvSpPr/>
            <p:nvPr/>
          </p:nvSpPr>
          <p:spPr>
            <a:xfrm>
              <a:off x="2824825" y="4582650"/>
              <a:ext cx="637175" cy="294300"/>
            </a:xfrm>
            <a:custGeom>
              <a:rect b="b" l="l" r="r" t="t"/>
              <a:pathLst>
                <a:path extrusionOk="0" h="11772" w="25487">
                  <a:moveTo>
                    <a:pt x="25487" y="11772"/>
                  </a:moveTo>
                  <a:lnTo>
                    <a:pt x="25444" y="4377"/>
                  </a:lnTo>
                  <a:lnTo>
                    <a:pt x="18878" y="273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940" name="Google Shape;2940;p98"/>
            <p:cNvGrpSpPr/>
            <p:nvPr/>
          </p:nvGrpSpPr>
          <p:grpSpPr>
            <a:xfrm>
              <a:off x="2070627" y="4437415"/>
              <a:ext cx="899923" cy="288735"/>
              <a:chOff x="1133575" y="3018825"/>
              <a:chExt cx="1093600" cy="350875"/>
            </a:xfrm>
          </p:grpSpPr>
          <p:sp>
            <p:nvSpPr>
              <p:cNvPr id="2941" name="Google Shape;2941;p98"/>
              <p:cNvSpPr/>
              <p:nvPr/>
            </p:nvSpPr>
            <p:spPr>
              <a:xfrm>
                <a:off x="1264625" y="3099025"/>
                <a:ext cx="363150" cy="181800"/>
              </a:xfrm>
              <a:custGeom>
                <a:rect b="b" l="l" r="r" t="t"/>
                <a:pathLst>
                  <a:path extrusionOk="0" h="7272" w="14526">
                    <a:moveTo>
                      <a:pt x="0" y="1"/>
                    </a:moveTo>
                    <a:lnTo>
                      <a:pt x="0" y="7272"/>
                    </a:lnTo>
                    <a:lnTo>
                      <a:pt x="14526" y="7272"/>
                    </a:lnTo>
                    <a:lnTo>
                      <a:pt x="1452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98"/>
              <p:cNvSpPr/>
              <p:nvPr/>
            </p:nvSpPr>
            <p:spPr>
              <a:xfrm>
                <a:off x="1236050" y="3070450"/>
                <a:ext cx="141625" cy="238950"/>
              </a:xfrm>
              <a:custGeom>
                <a:rect b="b" l="l" r="r" t="t"/>
                <a:pathLst>
                  <a:path extrusionOk="0" h="9558" w="5665">
                    <a:moveTo>
                      <a:pt x="1" y="1"/>
                    </a:moveTo>
                    <a:lnTo>
                      <a:pt x="1" y="9557"/>
                    </a:lnTo>
                    <a:lnTo>
                      <a:pt x="5665" y="9557"/>
                    </a:lnTo>
                    <a:lnTo>
                      <a:pt x="5665" y="7272"/>
                    </a:lnTo>
                    <a:lnTo>
                      <a:pt x="2287" y="7272"/>
                    </a:lnTo>
                    <a:lnTo>
                      <a:pt x="2287" y="2288"/>
                    </a:lnTo>
                    <a:lnTo>
                      <a:pt x="5665" y="2288"/>
                    </a:lnTo>
                    <a:lnTo>
                      <a:pt x="56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98"/>
              <p:cNvSpPr/>
              <p:nvPr/>
            </p:nvSpPr>
            <p:spPr>
              <a:xfrm>
                <a:off x="1514750" y="3070450"/>
                <a:ext cx="141600" cy="238950"/>
              </a:xfrm>
              <a:custGeom>
                <a:rect b="b" l="l" r="r" t="t"/>
                <a:pathLst>
                  <a:path extrusionOk="0" h="9558" w="5664">
                    <a:moveTo>
                      <a:pt x="0" y="1"/>
                    </a:moveTo>
                    <a:lnTo>
                      <a:pt x="0" y="2288"/>
                    </a:lnTo>
                    <a:lnTo>
                      <a:pt x="3378" y="2288"/>
                    </a:lnTo>
                    <a:lnTo>
                      <a:pt x="3378" y="7272"/>
                    </a:lnTo>
                    <a:lnTo>
                      <a:pt x="0" y="7272"/>
                    </a:lnTo>
                    <a:lnTo>
                      <a:pt x="0" y="9557"/>
                    </a:lnTo>
                    <a:lnTo>
                      <a:pt x="5663" y="9557"/>
                    </a:lnTo>
                    <a:lnTo>
                      <a:pt x="56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98"/>
              <p:cNvSpPr/>
              <p:nvPr/>
            </p:nvSpPr>
            <p:spPr>
              <a:xfrm>
                <a:off x="1189675" y="3070450"/>
                <a:ext cx="46400" cy="238950"/>
              </a:xfrm>
              <a:custGeom>
                <a:rect b="b" l="l" r="r" t="t"/>
                <a:pathLst>
                  <a:path extrusionOk="0" h="9558" w="1856">
                    <a:moveTo>
                      <a:pt x="1" y="1"/>
                    </a:moveTo>
                    <a:lnTo>
                      <a:pt x="1" y="9557"/>
                    </a:lnTo>
                    <a:lnTo>
                      <a:pt x="1856" y="9557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98"/>
              <p:cNvSpPr/>
              <p:nvPr/>
            </p:nvSpPr>
            <p:spPr>
              <a:xfrm>
                <a:off x="1468350" y="3070450"/>
                <a:ext cx="46425" cy="57200"/>
              </a:xfrm>
              <a:custGeom>
                <a:rect b="b" l="l" r="r" t="t"/>
                <a:pathLst>
                  <a:path extrusionOk="0" h="2288" w="1857">
                    <a:moveTo>
                      <a:pt x="0" y="1"/>
                    </a:moveTo>
                    <a:lnTo>
                      <a:pt x="0" y="1144"/>
                    </a:lnTo>
                    <a:lnTo>
                      <a:pt x="886" y="1144"/>
                    </a:lnTo>
                    <a:lnTo>
                      <a:pt x="886" y="2288"/>
                    </a:lnTo>
                    <a:lnTo>
                      <a:pt x="1856" y="2288"/>
                    </a:lnTo>
                    <a:lnTo>
                      <a:pt x="1856" y="1144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98"/>
              <p:cNvSpPr/>
              <p:nvPr/>
            </p:nvSpPr>
            <p:spPr>
              <a:xfrm>
                <a:off x="1468350" y="3252225"/>
                <a:ext cx="46425" cy="57175"/>
              </a:xfrm>
              <a:custGeom>
                <a:rect b="b" l="l" r="r" t="t"/>
                <a:pathLst>
                  <a:path extrusionOk="0" h="2287" w="1857">
                    <a:moveTo>
                      <a:pt x="886" y="1"/>
                    </a:moveTo>
                    <a:lnTo>
                      <a:pt x="886" y="1144"/>
                    </a:lnTo>
                    <a:lnTo>
                      <a:pt x="0" y="1144"/>
                    </a:lnTo>
                    <a:lnTo>
                      <a:pt x="0" y="2286"/>
                    </a:lnTo>
                    <a:lnTo>
                      <a:pt x="1856" y="2286"/>
                    </a:lnTo>
                    <a:lnTo>
                      <a:pt x="1856" y="1144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98"/>
              <p:cNvSpPr/>
              <p:nvPr/>
            </p:nvSpPr>
            <p:spPr>
              <a:xfrm>
                <a:off x="1783350" y="3099025"/>
                <a:ext cx="363150" cy="181800"/>
              </a:xfrm>
              <a:custGeom>
                <a:rect b="b" l="l" r="r" t="t"/>
                <a:pathLst>
                  <a:path extrusionOk="0" h="7272" w="14526">
                    <a:moveTo>
                      <a:pt x="0" y="1"/>
                    </a:moveTo>
                    <a:lnTo>
                      <a:pt x="0" y="7272"/>
                    </a:lnTo>
                    <a:lnTo>
                      <a:pt x="14525" y="7272"/>
                    </a:lnTo>
                    <a:lnTo>
                      <a:pt x="145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98"/>
              <p:cNvSpPr/>
              <p:nvPr/>
            </p:nvSpPr>
            <p:spPr>
              <a:xfrm>
                <a:off x="1754775" y="3070450"/>
                <a:ext cx="141625" cy="238950"/>
              </a:xfrm>
              <a:custGeom>
                <a:rect b="b" l="l" r="r" t="t"/>
                <a:pathLst>
                  <a:path extrusionOk="0" h="9558" w="5665">
                    <a:moveTo>
                      <a:pt x="0" y="1"/>
                    </a:moveTo>
                    <a:lnTo>
                      <a:pt x="0" y="9557"/>
                    </a:lnTo>
                    <a:lnTo>
                      <a:pt x="5664" y="9557"/>
                    </a:lnTo>
                    <a:lnTo>
                      <a:pt x="5664" y="7272"/>
                    </a:lnTo>
                    <a:lnTo>
                      <a:pt x="2287" y="7272"/>
                    </a:lnTo>
                    <a:lnTo>
                      <a:pt x="2287" y="2288"/>
                    </a:lnTo>
                    <a:lnTo>
                      <a:pt x="5664" y="2288"/>
                    </a:lnTo>
                    <a:lnTo>
                      <a:pt x="56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98"/>
              <p:cNvSpPr/>
              <p:nvPr/>
            </p:nvSpPr>
            <p:spPr>
              <a:xfrm>
                <a:off x="2033475" y="3070450"/>
                <a:ext cx="141600" cy="238950"/>
              </a:xfrm>
              <a:custGeom>
                <a:rect b="b" l="l" r="r" t="t"/>
                <a:pathLst>
                  <a:path extrusionOk="0" h="9558" w="5664">
                    <a:moveTo>
                      <a:pt x="0" y="1"/>
                    </a:moveTo>
                    <a:lnTo>
                      <a:pt x="0" y="2288"/>
                    </a:lnTo>
                    <a:lnTo>
                      <a:pt x="3377" y="2288"/>
                    </a:lnTo>
                    <a:lnTo>
                      <a:pt x="3377" y="7272"/>
                    </a:lnTo>
                    <a:lnTo>
                      <a:pt x="0" y="7272"/>
                    </a:lnTo>
                    <a:lnTo>
                      <a:pt x="0" y="9557"/>
                    </a:lnTo>
                    <a:lnTo>
                      <a:pt x="5663" y="9557"/>
                    </a:lnTo>
                    <a:lnTo>
                      <a:pt x="56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0" name="Google Shape;2950;p98"/>
              <p:cNvSpPr/>
              <p:nvPr/>
            </p:nvSpPr>
            <p:spPr>
              <a:xfrm>
                <a:off x="1708375" y="3070450"/>
                <a:ext cx="46425" cy="238950"/>
              </a:xfrm>
              <a:custGeom>
                <a:rect b="b" l="l" r="r" t="t"/>
                <a:pathLst>
                  <a:path extrusionOk="0" h="9558" w="1857">
                    <a:moveTo>
                      <a:pt x="0" y="1"/>
                    </a:moveTo>
                    <a:lnTo>
                      <a:pt x="0" y="9557"/>
                    </a:lnTo>
                    <a:lnTo>
                      <a:pt x="1856" y="9557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1" name="Google Shape;2951;p98"/>
              <p:cNvSpPr/>
              <p:nvPr/>
            </p:nvSpPr>
            <p:spPr>
              <a:xfrm>
                <a:off x="1987025" y="3070450"/>
                <a:ext cx="46475" cy="57200"/>
              </a:xfrm>
              <a:custGeom>
                <a:rect b="b" l="l" r="r" t="t"/>
                <a:pathLst>
                  <a:path extrusionOk="0" h="2288" w="1859">
                    <a:moveTo>
                      <a:pt x="1" y="1"/>
                    </a:moveTo>
                    <a:lnTo>
                      <a:pt x="1" y="1144"/>
                    </a:lnTo>
                    <a:lnTo>
                      <a:pt x="888" y="1144"/>
                    </a:lnTo>
                    <a:lnTo>
                      <a:pt x="888" y="2288"/>
                    </a:lnTo>
                    <a:lnTo>
                      <a:pt x="1858" y="2288"/>
                    </a:lnTo>
                    <a:lnTo>
                      <a:pt x="1858" y="1144"/>
                    </a:lnTo>
                    <a:lnTo>
                      <a:pt x="18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2" name="Google Shape;2952;p98"/>
              <p:cNvSpPr/>
              <p:nvPr/>
            </p:nvSpPr>
            <p:spPr>
              <a:xfrm>
                <a:off x="1987025" y="3252225"/>
                <a:ext cx="46475" cy="57175"/>
              </a:xfrm>
              <a:custGeom>
                <a:rect b="b" l="l" r="r" t="t"/>
                <a:pathLst>
                  <a:path extrusionOk="0" h="2287" w="1859">
                    <a:moveTo>
                      <a:pt x="888" y="1"/>
                    </a:moveTo>
                    <a:lnTo>
                      <a:pt x="888" y="1144"/>
                    </a:lnTo>
                    <a:lnTo>
                      <a:pt x="1" y="1144"/>
                    </a:lnTo>
                    <a:lnTo>
                      <a:pt x="1" y="2286"/>
                    </a:lnTo>
                    <a:lnTo>
                      <a:pt x="1858" y="2286"/>
                    </a:lnTo>
                    <a:lnTo>
                      <a:pt x="1858" y="1144"/>
                    </a:lnTo>
                    <a:lnTo>
                      <a:pt x="18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3" name="Google Shape;2953;p98"/>
              <p:cNvSpPr/>
              <p:nvPr/>
            </p:nvSpPr>
            <p:spPr>
              <a:xfrm>
                <a:off x="1133575" y="3018825"/>
                <a:ext cx="1093600" cy="350875"/>
              </a:xfrm>
              <a:custGeom>
                <a:rect b="b" l="l" r="r" t="t"/>
                <a:pathLst>
                  <a:path extrusionOk="0" h="14035" w="43744">
                    <a:moveTo>
                      <a:pt x="42624" y="737"/>
                    </a:moveTo>
                    <a:cubicBezTo>
                      <a:pt x="42835" y="737"/>
                      <a:pt x="43007" y="909"/>
                      <a:pt x="43007" y="1120"/>
                    </a:cubicBezTo>
                    <a:lnTo>
                      <a:pt x="43007" y="12914"/>
                    </a:lnTo>
                    <a:cubicBezTo>
                      <a:pt x="43007" y="13126"/>
                      <a:pt x="42835" y="13298"/>
                      <a:pt x="42624" y="13298"/>
                    </a:cubicBezTo>
                    <a:lnTo>
                      <a:pt x="1121" y="13298"/>
                    </a:lnTo>
                    <a:cubicBezTo>
                      <a:pt x="908" y="13298"/>
                      <a:pt x="737" y="13126"/>
                      <a:pt x="737" y="12914"/>
                    </a:cubicBezTo>
                    <a:lnTo>
                      <a:pt x="737" y="1120"/>
                    </a:lnTo>
                    <a:cubicBezTo>
                      <a:pt x="737" y="909"/>
                      <a:pt x="908" y="737"/>
                      <a:pt x="1121" y="737"/>
                    </a:cubicBezTo>
                    <a:close/>
                    <a:moveTo>
                      <a:pt x="1121" y="1"/>
                    </a:moveTo>
                    <a:cubicBezTo>
                      <a:pt x="503" y="1"/>
                      <a:pt x="0" y="503"/>
                      <a:pt x="0" y="1120"/>
                    </a:cubicBezTo>
                    <a:lnTo>
                      <a:pt x="0" y="12914"/>
                    </a:lnTo>
                    <a:cubicBezTo>
                      <a:pt x="0" y="13532"/>
                      <a:pt x="503" y="14035"/>
                      <a:pt x="1121" y="14035"/>
                    </a:cubicBezTo>
                    <a:lnTo>
                      <a:pt x="42624" y="14035"/>
                    </a:lnTo>
                    <a:cubicBezTo>
                      <a:pt x="43241" y="14035"/>
                      <a:pt x="43743" y="13532"/>
                      <a:pt x="43743" y="12914"/>
                    </a:cubicBezTo>
                    <a:lnTo>
                      <a:pt x="43743" y="1120"/>
                    </a:lnTo>
                    <a:cubicBezTo>
                      <a:pt x="43743" y="503"/>
                      <a:pt x="43241" y="1"/>
                      <a:pt x="426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54" name="Google Shape;2954;p98"/>
          <p:cNvGrpSpPr/>
          <p:nvPr/>
        </p:nvGrpSpPr>
        <p:grpSpPr>
          <a:xfrm>
            <a:off x="1345627" y="4074178"/>
            <a:ext cx="2354698" cy="802772"/>
            <a:chOff x="1345627" y="4074178"/>
            <a:chExt cx="2354698" cy="802772"/>
          </a:xfrm>
        </p:grpSpPr>
        <p:sp>
          <p:nvSpPr>
            <p:cNvPr id="2955" name="Google Shape;2955;p98"/>
            <p:cNvSpPr/>
            <p:nvPr/>
          </p:nvSpPr>
          <p:spPr>
            <a:xfrm>
              <a:off x="2113475" y="4213300"/>
              <a:ext cx="1586850" cy="663650"/>
            </a:xfrm>
            <a:custGeom>
              <a:rect b="b" l="l" r="r" t="t"/>
              <a:pathLst>
                <a:path extrusionOk="0" h="26546" w="63474">
                  <a:moveTo>
                    <a:pt x="63474" y="26546"/>
                  </a:moveTo>
                  <a:lnTo>
                    <a:pt x="63200" y="7113"/>
                  </a:lnTo>
                  <a:lnTo>
                    <a:pt x="51435" y="0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956" name="Google Shape;2956;p98"/>
            <p:cNvGrpSpPr/>
            <p:nvPr/>
          </p:nvGrpSpPr>
          <p:grpSpPr>
            <a:xfrm>
              <a:off x="1345627" y="4074178"/>
              <a:ext cx="899923" cy="288735"/>
              <a:chOff x="1133575" y="3018825"/>
              <a:chExt cx="1093600" cy="350875"/>
            </a:xfrm>
          </p:grpSpPr>
          <p:sp>
            <p:nvSpPr>
              <p:cNvPr id="2957" name="Google Shape;2957;p98"/>
              <p:cNvSpPr/>
              <p:nvPr/>
            </p:nvSpPr>
            <p:spPr>
              <a:xfrm>
                <a:off x="1264625" y="3099025"/>
                <a:ext cx="363150" cy="181800"/>
              </a:xfrm>
              <a:custGeom>
                <a:rect b="b" l="l" r="r" t="t"/>
                <a:pathLst>
                  <a:path extrusionOk="0" h="7272" w="14526">
                    <a:moveTo>
                      <a:pt x="0" y="1"/>
                    </a:moveTo>
                    <a:lnTo>
                      <a:pt x="0" y="7272"/>
                    </a:lnTo>
                    <a:lnTo>
                      <a:pt x="14526" y="7272"/>
                    </a:lnTo>
                    <a:lnTo>
                      <a:pt x="1452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98"/>
              <p:cNvSpPr/>
              <p:nvPr/>
            </p:nvSpPr>
            <p:spPr>
              <a:xfrm>
                <a:off x="1236050" y="3070450"/>
                <a:ext cx="141625" cy="238950"/>
              </a:xfrm>
              <a:custGeom>
                <a:rect b="b" l="l" r="r" t="t"/>
                <a:pathLst>
                  <a:path extrusionOk="0" h="9558" w="5665">
                    <a:moveTo>
                      <a:pt x="1" y="1"/>
                    </a:moveTo>
                    <a:lnTo>
                      <a:pt x="1" y="9557"/>
                    </a:lnTo>
                    <a:lnTo>
                      <a:pt x="5665" y="9557"/>
                    </a:lnTo>
                    <a:lnTo>
                      <a:pt x="5665" y="7272"/>
                    </a:lnTo>
                    <a:lnTo>
                      <a:pt x="2287" y="7272"/>
                    </a:lnTo>
                    <a:lnTo>
                      <a:pt x="2287" y="2288"/>
                    </a:lnTo>
                    <a:lnTo>
                      <a:pt x="5665" y="2288"/>
                    </a:lnTo>
                    <a:lnTo>
                      <a:pt x="56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98"/>
              <p:cNvSpPr/>
              <p:nvPr/>
            </p:nvSpPr>
            <p:spPr>
              <a:xfrm>
                <a:off x="1514750" y="3070450"/>
                <a:ext cx="141600" cy="238950"/>
              </a:xfrm>
              <a:custGeom>
                <a:rect b="b" l="l" r="r" t="t"/>
                <a:pathLst>
                  <a:path extrusionOk="0" h="9558" w="5664">
                    <a:moveTo>
                      <a:pt x="0" y="1"/>
                    </a:moveTo>
                    <a:lnTo>
                      <a:pt x="0" y="2288"/>
                    </a:lnTo>
                    <a:lnTo>
                      <a:pt x="3378" y="2288"/>
                    </a:lnTo>
                    <a:lnTo>
                      <a:pt x="3378" y="7272"/>
                    </a:lnTo>
                    <a:lnTo>
                      <a:pt x="0" y="7272"/>
                    </a:lnTo>
                    <a:lnTo>
                      <a:pt x="0" y="9557"/>
                    </a:lnTo>
                    <a:lnTo>
                      <a:pt x="5663" y="9557"/>
                    </a:lnTo>
                    <a:lnTo>
                      <a:pt x="56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98"/>
              <p:cNvSpPr/>
              <p:nvPr/>
            </p:nvSpPr>
            <p:spPr>
              <a:xfrm>
                <a:off x="1189675" y="3070450"/>
                <a:ext cx="46400" cy="238950"/>
              </a:xfrm>
              <a:custGeom>
                <a:rect b="b" l="l" r="r" t="t"/>
                <a:pathLst>
                  <a:path extrusionOk="0" h="9558" w="1856">
                    <a:moveTo>
                      <a:pt x="1" y="1"/>
                    </a:moveTo>
                    <a:lnTo>
                      <a:pt x="1" y="9557"/>
                    </a:lnTo>
                    <a:lnTo>
                      <a:pt x="1856" y="9557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98"/>
              <p:cNvSpPr/>
              <p:nvPr/>
            </p:nvSpPr>
            <p:spPr>
              <a:xfrm>
                <a:off x="1468350" y="3070450"/>
                <a:ext cx="46425" cy="57200"/>
              </a:xfrm>
              <a:custGeom>
                <a:rect b="b" l="l" r="r" t="t"/>
                <a:pathLst>
                  <a:path extrusionOk="0" h="2288" w="1857">
                    <a:moveTo>
                      <a:pt x="0" y="1"/>
                    </a:moveTo>
                    <a:lnTo>
                      <a:pt x="0" y="1144"/>
                    </a:lnTo>
                    <a:lnTo>
                      <a:pt x="886" y="1144"/>
                    </a:lnTo>
                    <a:lnTo>
                      <a:pt x="886" y="2288"/>
                    </a:lnTo>
                    <a:lnTo>
                      <a:pt x="1856" y="2288"/>
                    </a:lnTo>
                    <a:lnTo>
                      <a:pt x="1856" y="1144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98"/>
              <p:cNvSpPr/>
              <p:nvPr/>
            </p:nvSpPr>
            <p:spPr>
              <a:xfrm>
                <a:off x="1468350" y="3252225"/>
                <a:ext cx="46425" cy="57175"/>
              </a:xfrm>
              <a:custGeom>
                <a:rect b="b" l="l" r="r" t="t"/>
                <a:pathLst>
                  <a:path extrusionOk="0" h="2287" w="1857">
                    <a:moveTo>
                      <a:pt x="886" y="1"/>
                    </a:moveTo>
                    <a:lnTo>
                      <a:pt x="886" y="1144"/>
                    </a:lnTo>
                    <a:lnTo>
                      <a:pt x="0" y="1144"/>
                    </a:lnTo>
                    <a:lnTo>
                      <a:pt x="0" y="2286"/>
                    </a:lnTo>
                    <a:lnTo>
                      <a:pt x="1856" y="2286"/>
                    </a:lnTo>
                    <a:lnTo>
                      <a:pt x="1856" y="1144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98"/>
              <p:cNvSpPr/>
              <p:nvPr/>
            </p:nvSpPr>
            <p:spPr>
              <a:xfrm>
                <a:off x="1783350" y="3099025"/>
                <a:ext cx="363150" cy="181800"/>
              </a:xfrm>
              <a:custGeom>
                <a:rect b="b" l="l" r="r" t="t"/>
                <a:pathLst>
                  <a:path extrusionOk="0" h="7272" w="14526">
                    <a:moveTo>
                      <a:pt x="0" y="1"/>
                    </a:moveTo>
                    <a:lnTo>
                      <a:pt x="0" y="7272"/>
                    </a:lnTo>
                    <a:lnTo>
                      <a:pt x="14525" y="7272"/>
                    </a:lnTo>
                    <a:lnTo>
                      <a:pt x="145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98"/>
              <p:cNvSpPr/>
              <p:nvPr/>
            </p:nvSpPr>
            <p:spPr>
              <a:xfrm>
                <a:off x="1754775" y="3070450"/>
                <a:ext cx="141625" cy="238950"/>
              </a:xfrm>
              <a:custGeom>
                <a:rect b="b" l="l" r="r" t="t"/>
                <a:pathLst>
                  <a:path extrusionOk="0" h="9558" w="5665">
                    <a:moveTo>
                      <a:pt x="0" y="1"/>
                    </a:moveTo>
                    <a:lnTo>
                      <a:pt x="0" y="9557"/>
                    </a:lnTo>
                    <a:lnTo>
                      <a:pt x="5664" y="9557"/>
                    </a:lnTo>
                    <a:lnTo>
                      <a:pt x="5664" y="7272"/>
                    </a:lnTo>
                    <a:lnTo>
                      <a:pt x="2287" y="7272"/>
                    </a:lnTo>
                    <a:lnTo>
                      <a:pt x="2287" y="2288"/>
                    </a:lnTo>
                    <a:lnTo>
                      <a:pt x="5664" y="2288"/>
                    </a:lnTo>
                    <a:lnTo>
                      <a:pt x="56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98"/>
              <p:cNvSpPr/>
              <p:nvPr/>
            </p:nvSpPr>
            <p:spPr>
              <a:xfrm>
                <a:off x="2033475" y="3070450"/>
                <a:ext cx="141600" cy="238950"/>
              </a:xfrm>
              <a:custGeom>
                <a:rect b="b" l="l" r="r" t="t"/>
                <a:pathLst>
                  <a:path extrusionOk="0" h="9558" w="5664">
                    <a:moveTo>
                      <a:pt x="0" y="1"/>
                    </a:moveTo>
                    <a:lnTo>
                      <a:pt x="0" y="2288"/>
                    </a:lnTo>
                    <a:lnTo>
                      <a:pt x="3377" y="2288"/>
                    </a:lnTo>
                    <a:lnTo>
                      <a:pt x="3377" y="7272"/>
                    </a:lnTo>
                    <a:lnTo>
                      <a:pt x="0" y="7272"/>
                    </a:lnTo>
                    <a:lnTo>
                      <a:pt x="0" y="9557"/>
                    </a:lnTo>
                    <a:lnTo>
                      <a:pt x="5663" y="9557"/>
                    </a:lnTo>
                    <a:lnTo>
                      <a:pt x="56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98"/>
              <p:cNvSpPr/>
              <p:nvPr/>
            </p:nvSpPr>
            <p:spPr>
              <a:xfrm>
                <a:off x="1708375" y="3070450"/>
                <a:ext cx="46425" cy="238950"/>
              </a:xfrm>
              <a:custGeom>
                <a:rect b="b" l="l" r="r" t="t"/>
                <a:pathLst>
                  <a:path extrusionOk="0" h="9558" w="1857">
                    <a:moveTo>
                      <a:pt x="0" y="1"/>
                    </a:moveTo>
                    <a:lnTo>
                      <a:pt x="0" y="9557"/>
                    </a:lnTo>
                    <a:lnTo>
                      <a:pt x="1856" y="9557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98"/>
              <p:cNvSpPr/>
              <p:nvPr/>
            </p:nvSpPr>
            <p:spPr>
              <a:xfrm>
                <a:off x="1987025" y="3070450"/>
                <a:ext cx="46475" cy="57200"/>
              </a:xfrm>
              <a:custGeom>
                <a:rect b="b" l="l" r="r" t="t"/>
                <a:pathLst>
                  <a:path extrusionOk="0" h="2288" w="1859">
                    <a:moveTo>
                      <a:pt x="1" y="1"/>
                    </a:moveTo>
                    <a:lnTo>
                      <a:pt x="1" y="1144"/>
                    </a:lnTo>
                    <a:lnTo>
                      <a:pt x="888" y="1144"/>
                    </a:lnTo>
                    <a:lnTo>
                      <a:pt x="888" y="2288"/>
                    </a:lnTo>
                    <a:lnTo>
                      <a:pt x="1858" y="2288"/>
                    </a:lnTo>
                    <a:lnTo>
                      <a:pt x="1858" y="1144"/>
                    </a:lnTo>
                    <a:lnTo>
                      <a:pt x="18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98"/>
              <p:cNvSpPr/>
              <p:nvPr/>
            </p:nvSpPr>
            <p:spPr>
              <a:xfrm>
                <a:off x="1987025" y="3252225"/>
                <a:ext cx="46475" cy="57175"/>
              </a:xfrm>
              <a:custGeom>
                <a:rect b="b" l="l" r="r" t="t"/>
                <a:pathLst>
                  <a:path extrusionOk="0" h="2287" w="1859">
                    <a:moveTo>
                      <a:pt x="888" y="1"/>
                    </a:moveTo>
                    <a:lnTo>
                      <a:pt x="888" y="1144"/>
                    </a:lnTo>
                    <a:lnTo>
                      <a:pt x="1" y="1144"/>
                    </a:lnTo>
                    <a:lnTo>
                      <a:pt x="1" y="2286"/>
                    </a:lnTo>
                    <a:lnTo>
                      <a:pt x="1858" y="2286"/>
                    </a:lnTo>
                    <a:lnTo>
                      <a:pt x="1858" y="1144"/>
                    </a:lnTo>
                    <a:lnTo>
                      <a:pt x="18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98"/>
              <p:cNvSpPr/>
              <p:nvPr/>
            </p:nvSpPr>
            <p:spPr>
              <a:xfrm>
                <a:off x="1133575" y="3018825"/>
                <a:ext cx="1093600" cy="350875"/>
              </a:xfrm>
              <a:custGeom>
                <a:rect b="b" l="l" r="r" t="t"/>
                <a:pathLst>
                  <a:path extrusionOk="0" h="14035" w="43744">
                    <a:moveTo>
                      <a:pt x="42624" y="737"/>
                    </a:moveTo>
                    <a:cubicBezTo>
                      <a:pt x="42835" y="737"/>
                      <a:pt x="43007" y="909"/>
                      <a:pt x="43007" y="1120"/>
                    </a:cubicBezTo>
                    <a:lnTo>
                      <a:pt x="43007" y="12914"/>
                    </a:lnTo>
                    <a:cubicBezTo>
                      <a:pt x="43007" y="13126"/>
                      <a:pt x="42835" y="13298"/>
                      <a:pt x="42624" y="13298"/>
                    </a:cubicBezTo>
                    <a:lnTo>
                      <a:pt x="1121" y="13298"/>
                    </a:lnTo>
                    <a:cubicBezTo>
                      <a:pt x="908" y="13298"/>
                      <a:pt x="737" y="13126"/>
                      <a:pt x="737" y="12914"/>
                    </a:cubicBezTo>
                    <a:lnTo>
                      <a:pt x="737" y="1120"/>
                    </a:lnTo>
                    <a:cubicBezTo>
                      <a:pt x="737" y="909"/>
                      <a:pt x="908" y="737"/>
                      <a:pt x="1121" y="737"/>
                    </a:cubicBezTo>
                    <a:close/>
                    <a:moveTo>
                      <a:pt x="1121" y="1"/>
                    </a:moveTo>
                    <a:cubicBezTo>
                      <a:pt x="503" y="1"/>
                      <a:pt x="0" y="503"/>
                      <a:pt x="0" y="1120"/>
                    </a:cubicBezTo>
                    <a:lnTo>
                      <a:pt x="0" y="12914"/>
                    </a:lnTo>
                    <a:cubicBezTo>
                      <a:pt x="0" y="13532"/>
                      <a:pt x="503" y="14035"/>
                      <a:pt x="1121" y="14035"/>
                    </a:cubicBezTo>
                    <a:lnTo>
                      <a:pt x="42624" y="14035"/>
                    </a:lnTo>
                    <a:cubicBezTo>
                      <a:pt x="43241" y="14035"/>
                      <a:pt x="43743" y="13532"/>
                      <a:pt x="43743" y="12914"/>
                    </a:cubicBezTo>
                    <a:lnTo>
                      <a:pt x="43743" y="1120"/>
                    </a:lnTo>
                    <a:cubicBezTo>
                      <a:pt x="43743" y="503"/>
                      <a:pt x="43241" y="1"/>
                      <a:pt x="426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70" name="Google Shape;2970;p98"/>
          <p:cNvGrpSpPr/>
          <p:nvPr/>
        </p:nvGrpSpPr>
        <p:grpSpPr>
          <a:xfrm>
            <a:off x="620627" y="3710940"/>
            <a:ext cx="3298573" cy="1165985"/>
            <a:chOff x="620627" y="3710940"/>
            <a:chExt cx="3298573" cy="1165985"/>
          </a:xfrm>
        </p:grpSpPr>
        <p:sp>
          <p:nvSpPr>
            <p:cNvPr id="2971" name="Google Shape;2971;p98"/>
            <p:cNvSpPr/>
            <p:nvPr/>
          </p:nvSpPr>
          <p:spPr>
            <a:xfrm>
              <a:off x="1417925" y="3837125"/>
              <a:ext cx="2501275" cy="1039800"/>
            </a:xfrm>
            <a:custGeom>
              <a:rect b="b" l="l" r="r" t="t"/>
              <a:pathLst>
                <a:path extrusionOk="0" h="41592" w="100051">
                  <a:moveTo>
                    <a:pt x="100051" y="41592"/>
                  </a:moveTo>
                  <a:lnTo>
                    <a:pt x="100051" y="16657"/>
                  </a:lnTo>
                  <a:lnTo>
                    <a:pt x="75427" y="273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972" name="Google Shape;2972;p98"/>
            <p:cNvGrpSpPr/>
            <p:nvPr/>
          </p:nvGrpSpPr>
          <p:grpSpPr>
            <a:xfrm>
              <a:off x="620627" y="3710940"/>
              <a:ext cx="899923" cy="288735"/>
              <a:chOff x="1133575" y="3018825"/>
              <a:chExt cx="1093600" cy="350875"/>
            </a:xfrm>
          </p:grpSpPr>
          <p:sp>
            <p:nvSpPr>
              <p:cNvPr id="2973" name="Google Shape;2973;p98"/>
              <p:cNvSpPr/>
              <p:nvPr/>
            </p:nvSpPr>
            <p:spPr>
              <a:xfrm>
                <a:off x="1264625" y="3099025"/>
                <a:ext cx="363150" cy="181800"/>
              </a:xfrm>
              <a:custGeom>
                <a:rect b="b" l="l" r="r" t="t"/>
                <a:pathLst>
                  <a:path extrusionOk="0" h="7272" w="14526">
                    <a:moveTo>
                      <a:pt x="0" y="1"/>
                    </a:moveTo>
                    <a:lnTo>
                      <a:pt x="0" y="7272"/>
                    </a:lnTo>
                    <a:lnTo>
                      <a:pt x="14526" y="7272"/>
                    </a:lnTo>
                    <a:lnTo>
                      <a:pt x="1452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98"/>
              <p:cNvSpPr/>
              <p:nvPr/>
            </p:nvSpPr>
            <p:spPr>
              <a:xfrm>
                <a:off x="1236050" y="3070450"/>
                <a:ext cx="141625" cy="238950"/>
              </a:xfrm>
              <a:custGeom>
                <a:rect b="b" l="l" r="r" t="t"/>
                <a:pathLst>
                  <a:path extrusionOk="0" h="9558" w="5665">
                    <a:moveTo>
                      <a:pt x="1" y="1"/>
                    </a:moveTo>
                    <a:lnTo>
                      <a:pt x="1" y="9557"/>
                    </a:lnTo>
                    <a:lnTo>
                      <a:pt x="5665" y="9557"/>
                    </a:lnTo>
                    <a:lnTo>
                      <a:pt x="5665" y="7272"/>
                    </a:lnTo>
                    <a:lnTo>
                      <a:pt x="2287" y="7272"/>
                    </a:lnTo>
                    <a:lnTo>
                      <a:pt x="2287" y="2288"/>
                    </a:lnTo>
                    <a:lnTo>
                      <a:pt x="5665" y="2288"/>
                    </a:lnTo>
                    <a:lnTo>
                      <a:pt x="56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98"/>
              <p:cNvSpPr/>
              <p:nvPr/>
            </p:nvSpPr>
            <p:spPr>
              <a:xfrm>
                <a:off x="1514750" y="3070450"/>
                <a:ext cx="141600" cy="238950"/>
              </a:xfrm>
              <a:custGeom>
                <a:rect b="b" l="l" r="r" t="t"/>
                <a:pathLst>
                  <a:path extrusionOk="0" h="9558" w="5664">
                    <a:moveTo>
                      <a:pt x="0" y="1"/>
                    </a:moveTo>
                    <a:lnTo>
                      <a:pt x="0" y="2288"/>
                    </a:lnTo>
                    <a:lnTo>
                      <a:pt x="3378" y="2288"/>
                    </a:lnTo>
                    <a:lnTo>
                      <a:pt x="3378" y="7272"/>
                    </a:lnTo>
                    <a:lnTo>
                      <a:pt x="0" y="7272"/>
                    </a:lnTo>
                    <a:lnTo>
                      <a:pt x="0" y="9557"/>
                    </a:lnTo>
                    <a:lnTo>
                      <a:pt x="5663" y="9557"/>
                    </a:lnTo>
                    <a:lnTo>
                      <a:pt x="56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98"/>
              <p:cNvSpPr/>
              <p:nvPr/>
            </p:nvSpPr>
            <p:spPr>
              <a:xfrm>
                <a:off x="1189675" y="3070450"/>
                <a:ext cx="46400" cy="238950"/>
              </a:xfrm>
              <a:custGeom>
                <a:rect b="b" l="l" r="r" t="t"/>
                <a:pathLst>
                  <a:path extrusionOk="0" h="9558" w="1856">
                    <a:moveTo>
                      <a:pt x="1" y="1"/>
                    </a:moveTo>
                    <a:lnTo>
                      <a:pt x="1" y="9557"/>
                    </a:lnTo>
                    <a:lnTo>
                      <a:pt x="1856" y="9557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98"/>
              <p:cNvSpPr/>
              <p:nvPr/>
            </p:nvSpPr>
            <p:spPr>
              <a:xfrm>
                <a:off x="1468350" y="3070450"/>
                <a:ext cx="46425" cy="57200"/>
              </a:xfrm>
              <a:custGeom>
                <a:rect b="b" l="l" r="r" t="t"/>
                <a:pathLst>
                  <a:path extrusionOk="0" h="2288" w="1857">
                    <a:moveTo>
                      <a:pt x="0" y="1"/>
                    </a:moveTo>
                    <a:lnTo>
                      <a:pt x="0" y="1144"/>
                    </a:lnTo>
                    <a:lnTo>
                      <a:pt x="886" y="1144"/>
                    </a:lnTo>
                    <a:lnTo>
                      <a:pt x="886" y="2288"/>
                    </a:lnTo>
                    <a:lnTo>
                      <a:pt x="1856" y="2288"/>
                    </a:lnTo>
                    <a:lnTo>
                      <a:pt x="1856" y="1144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98"/>
              <p:cNvSpPr/>
              <p:nvPr/>
            </p:nvSpPr>
            <p:spPr>
              <a:xfrm>
                <a:off x="1468350" y="3252225"/>
                <a:ext cx="46425" cy="57175"/>
              </a:xfrm>
              <a:custGeom>
                <a:rect b="b" l="l" r="r" t="t"/>
                <a:pathLst>
                  <a:path extrusionOk="0" h="2287" w="1857">
                    <a:moveTo>
                      <a:pt x="886" y="1"/>
                    </a:moveTo>
                    <a:lnTo>
                      <a:pt x="886" y="1144"/>
                    </a:lnTo>
                    <a:lnTo>
                      <a:pt x="0" y="1144"/>
                    </a:lnTo>
                    <a:lnTo>
                      <a:pt x="0" y="2286"/>
                    </a:lnTo>
                    <a:lnTo>
                      <a:pt x="1856" y="2286"/>
                    </a:lnTo>
                    <a:lnTo>
                      <a:pt x="1856" y="1144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98"/>
              <p:cNvSpPr/>
              <p:nvPr/>
            </p:nvSpPr>
            <p:spPr>
              <a:xfrm>
                <a:off x="1783350" y="3099025"/>
                <a:ext cx="363150" cy="181800"/>
              </a:xfrm>
              <a:custGeom>
                <a:rect b="b" l="l" r="r" t="t"/>
                <a:pathLst>
                  <a:path extrusionOk="0" h="7272" w="14526">
                    <a:moveTo>
                      <a:pt x="0" y="1"/>
                    </a:moveTo>
                    <a:lnTo>
                      <a:pt x="0" y="7272"/>
                    </a:lnTo>
                    <a:lnTo>
                      <a:pt x="14525" y="7272"/>
                    </a:lnTo>
                    <a:lnTo>
                      <a:pt x="145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98"/>
              <p:cNvSpPr/>
              <p:nvPr/>
            </p:nvSpPr>
            <p:spPr>
              <a:xfrm>
                <a:off x="1754775" y="3070450"/>
                <a:ext cx="141625" cy="238950"/>
              </a:xfrm>
              <a:custGeom>
                <a:rect b="b" l="l" r="r" t="t"/>
                <a:pathLst>
                  <a:path extrusionOk="0" h="9558" w="5665">
                    <a:moveTo>
                      <a:pt x="0" y="1"/>
                    </a:moveTo>
                    <a:lnTo>
                      <a:pt x="0" y="9557"/>
                    </a:lnTo>
                    <a:lnTo>
                      <a:pt x="5664" y="9557"/>
                    </a:lnTo>
                    <a:lnTo>
                      <a:pt x="5664" y="7272"/>
                    </a:lnTo>
                    <a:lnTo>
                      <a:pt x="2287" y="7272"/>
                    </a:lnTo>
                    <a:lnTo>
                      <a:pt x="2287" y="2288"/>
                    </a:lnTo>
                    <a:lnTo>
                      <a:pt x="5664" y="2288"/>
                    </a:lnTo>
                    <a:lnTo>
                      <a:pt x="56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98"/>
              <p:cNvSpPr/>
              <p:nvPr/>
            </p:nvSpPr>
            <p:spPr>
              <a:xfrm>
                <a:off x="2033475" y="3070450"/>
                <a:ext cx="141600" cy="238950"/>
              </a:xfrm>
              <a:custGeom>
                <a:rect b="b" l="l" r="r" t="t"/>
                <a:pathLst>
                  <a:path extrusionOk="0" h="9558" w="5664">
                    <a:moveTo>
                      <a:pt x="0" y="1"/>
                    </a:moveTo>
                    <a:lnTo>
                      <a:pt x="0" y="2288"/>
                    </a:lnTo>
                    <a:lnTo>
                      <a:pt x="3377" y="2288"/>
                    </a:lnTo>
                    <a:lnTo>
                      <a:pt x="3377" y="7272"/>
                    </a:lnTo>
                    <a:lnTo>
                      <a:pt x="0" y="7272"/>
                    </a:lnTo>
                    <a:lnTo>
                      <a:pt x="0" y="9557"/>
                    </a:lnTo>
                    <a:lnTo>
                      <a:pt x="5663" y="9557"/>
                    </a:lnTo>
                    <a:lnTo>
                      <a:pt x="56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98"/>
              <p:cNvSpPr/>
              <p:nvPr/>
            </p:nvSpPr>
            <p:spPr>
              <a:xfrm>
                <a:off x="1708375" y="3070450"/>
                <a:ext cx="46425" cy="238950"/>
              </a:xfrm>
              <a:custGeom>
                <a:rect b="b" l="l" r="r" t="t"/>
                <a:pathLst>
                  <a:path extrusionOk="0" h="9558" w="1857">
                    <a:moveTo>
                      <a:pt x="0" y="1"/>
                    </a:moveTo>
                    <a:lnTo>
                      <a:pt x="0" y="9557"/>
                    </a:lnTo>
                    <a:lnTo>
                      <a:pt x="1856" y="9557"/>
                    </a:lnTo>
                    <a:lnTo>
                      <a:pt x="18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98"/>
              <p:cNvSpPr/>
              <p:nvPr/>
            </p:nvSpPr>
            <p:spPr>
              <a:xfrm>
                <a:off x="1987025" y="3070450"/>
                <a:ext cx="46475" cy="57200"/>
              </a:xfrm>
              <a:custGeom>
                <a:rect b="b" l="l" r="r" t="t"/>
                <a:pathLst>
                  <a:path extrusionOk="0" h="2288" w="1859">
                    <a:moveTo>
                      <a:pt x="1" y="1"/>
                    </a:moveTo>
                    <a:lnTo>
                      <a:pt x="1" y="1144"/>
                    </a:lnTo>
                    <a:lnTo>
                      <a:pt x="888" y="1144"/>
                    </a:lnTo>
                    <a:lnTo>
                      <a:pt x="888" y="2288"/>
                    </a:lnTo>
                    <a:lnTo>
                      <a:pt x="1858" y="2288"/>
                    </a:lnTo>
                    <a:lnTo>
                      <a:pt x="1858" y="1144"/>
                    </a:lnTo>
                    <a:lnTo>
                      <a:pt x="18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98"/>
              <p:cNvSpPr/>
              <p:nvPr/>
            </p:nvSpPr>
            <p:spPr>
              <a:xfrm>
                <a:off x="1987025" y="3252225"/>
                <a:ext cx="46475" cy="57175"/>
              </a:xfrm>
              <a:custGeom>
                <a:rect b="b" l="l" r="r" t="t"/>
                <a:pathLst>
                  <a:path extrusionOk="0" h="2287" w="1859">
                    <a:moveTo>
                      <a:pt x="888" y="1"/>
                    </a:moveTo>
                    <a:lnTo>
                      <a:pt x="888" y="1144"/>
                    </a:lnTo>
                    <a:lnTo>
                      <a:pt x="1" y="1144"/>
                    </a:lnTo>
                    <a:lnTo>
                      <a:pt x="1" y="2286"/>
                    </a:lnTo>
                    <a:lnTo>
                      <a:pt x="1858" y="2286"/>
                    </a:lnTo>
                    <a:lnTo>
                      <a:pt x="1858" y="1144"/>
                    </a:lnTo>
                    <a:lnTo>
                      <a:pt x="18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98"/>
              <p:cNvSpPr/>
              <p:nvPr/>
            </p:nvSpPr>
            <p:spPr>
              <a:xfrm>
                <a:off x="1133575" y="3018825"/>
                <a:ext cx="1093600" cy="350875"/>
              </a:xfrm>
              <a:custGeom>
                <a:rect b="b" l="l" r="r" t="t"/>
                <a:pathLst>
                  <a:path extrusionOk="0" h="14035" w="43744">
                    <a:moveTo>
                      <a:pt x="42624" y="737"/>
                    </a:moveTo>
                    <a:cubicBezTo>
                      <a:pt x="42835" y="737"/>
                      <a:pt x="43007" y="909"/>
                      <a:pt x="43007" y="1120"/>
                    </a:cubicBezTo>
                    <a:lnTo>
                      <a:pt x="43007" y="12914"/>
                    </a:lnTo>
                    <a:cubicBezTo>
                      <a:pt x="43007" y="13126"/>
                      <a:pt x="42835" y="13298"/>
                      <a:pt x="42624" y="13298"/>
                    </a:cubicBezTo>
                    <a:lnTo>
                      <a:pt x="1121" y="13298"/>
                    </a:lnTo>
                    <a:cubicBezTo>
                      <a:pt x="908" y="13298"/>
                      <a:pt x="737" y="13126"/>
                      <a:pt x="737" y="12914"/>
                    </a:cubicBezTo>
                    <a:lnTo>
                      <a:pt x="737" y="1120"/>
                    </a:lnTo>
                    <a:cubicBezTo>
                      <a:pt x="737" y="909"/>
                      <a:pt x="908" y="737"/>
                      <a:pt x="1121" y="737"/>
                    </a:cubicBezTo>
                    <a:close/>
                    <a:moveTo>
                      <a:pt x="1121" y="1"/>
                    </a:moveTo>
                    <a:cubicBezTo>
                      <a:pt x="503" y="1"/>
                      <a:pt x="0" y="503"/>
                      <a:pt x="0" y="1120"/>
                    </a:cubicBezTo>
                    <a:lnTo>
                      <a:pt x="0" y="12914"/>
                    </a:lnTo>
                    <a:cubicBezTo>
                      <a:pt x="0" y="13532"/>
                      <a:pt x="503" y="14035"/>
                      <a:pt x="1121" y="14035"/>
                    </a:cubicBezTo>
                    <a:lnTo>
                      <a:pt x="42624" y="14035"/>
                    </a:lnTo>
                    <a:cubicBezTo>
                      <a:pt x="43241" y="14035"/>
                      <a:pt x="43743" y="13532"/>
                      <a:pt x="43743" y="12914"/>
                    </a:cubicBezTo>
                    <a:lnTo>
                      <a:pt x="43743" y="1120"/>
                    </a:lnTo>
                    <a:cubicBezTo>
                      <a:pt x="43743" y="503"/>
                      <a:pt x="43241" y="1"/>
                      <a:pt x="426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261" name="Shape 3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62" name="Google Shape;3262;p107"/>
          <p:cNvCxnSpPr/>
          <p:nvPr/>
        </p:nvCxnSpPr>
        <p:spPr>
          <a:xfrm flipH="1" rot="10800000">
            <a:off x="5189058" y="4485207"/>
            <a:ext cx="2253600" cy="81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3" name="Google Shape;3263;p107"/>
          <p:cNvCxnSpPr>
            <a:stCxn id="3264" idx="0"/>
          </p:cNvCxnSpPr>
          <p:nvPr/>
        </p:nvCxnSpPr>
        <p:spPr>
          <a:xfrm>
            <a:off x="5266175" y="3000500"/>
            <a:ext cx="25104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5" name="Google Shape;3265;p107"/>
          <p:cNvCxnSpPr/>
          <p:nvPr/>
        </p:nvCxnSpPr>
        <p:spPr>
          <a:xfrm>
            <a:off x="2419367" y="3050869"/>
            <a:ext cx="2416500" cy="153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6" name="Google Shape;3266;p107"/>
          <p:cNvCxnSpPr/>
          <p:nvPr/>
        </p:nvCxnSpPr>
        <p:spPr>
          <a:xfrm>
            <a:off x="1800092" y="3692932"/>
            <a:ext cx="47271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7" name="Google Shape;3267;p107"/>
          <p:cNvCxnSpPr/>
          <p:nvPr/>
        </p:nvCxnSpPr>
        <p:spPr>
          <a:xfrm>
            <a:off x="1799983" y="4053707"/>
            <a:ext cx="48660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8" name="Google Shape;3268;p107"/>
          <p:cNvCxnSpPr/>
          <p:nvPr/>
        </p:nvCxnSpPr>
        <p:spPr>
          <a:xfrm>
            <a:off x="1467600" y="4489400"/>
            <a:ext cx="34998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4" name="Google Shape;3264;p107"/>
          <p:cNvSpPr/>
          <p:nvPr/>
        </p:nvSpPr>
        <p:spPr>
          <a:xfrm rot="5400000">
            <a:off x="4697825" y="2736950"/>
            <a:ext cx="609600" cy="527100"/>
          </a:xfrm>
          <a:prstGeom prst="triangle">
            <a:avLst>
              <a:gd fmla="val 50000" name="adj"/>
            </a:avLst>
          </a:prstGeom>
          <a:solidFill>
            <a:srgbClr val="D9D2E9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ctor"/>
              <a:ea typeface="Actor"/>
              <a:cs typeface="Actor"/>
              <a:sym typeface="Actor"/>
            </a:endParaRPr>
          </a:p>
        </p:txBody>
      </p:sp>
      <p:grpSp>
        <p:nvGrpSpPr>
          <p:cNvPr id="3269" name="Google Shape;3269;p107"/>
          <p:cNvGrpSpPr/>
          <p:nvPr/>
        </p:nvGrpSpPr>
        <p:grpSpPr>
          <a:xfrm>
            <a:off x="7687109" y="-11"/>
            <a:ext cx="1156841" cy="538341"/>
            <a:chOff x="7687109" y="242539"/>
            <a:chExt cx="1156841" cy="538341"/>
          </a:xfrm>
        </p:grpSpPr>
        <p:cxnSp>
          <p:nvCxnSpPr>
            <p:cNvPr id="3270" name="Google Shape;3270;p107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271" name="Google Shape;3271;p107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272" name="Google Shape;3272;p107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107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107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107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107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107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107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107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107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281" name="Google Shape;3281;p107"/>
          <p:cNvSpPr txBox="1"/>
          <p:nvPr>
            <p:ph type="title"/>
          </p:nvPr>
        </p:nvSpPr>
        <p:spPr>
          <a:xfrm>
            <a:off x="467900" y="267600"/>
            <a:ext cx="721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FIR </a:t>
            </a: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FILTERING USING S.O.S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282" name="Google Shape;3282;p107"/>
          <p:cNvSpPr/>
          <p:nvPr/>
        </p:nvSpPr>
        <p:spPr>
          <a:xfrm>
            <a:off x="489050" y="1642200"/>
            <a:ext cx="792000" cy="401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83" name="Google Shape;3283;p107"/>
          <p:cNvSpPr/>
          <p:nvPr/>
        </p:nvSpPr>
        <p:spPr>
          <a:xfrm>
            <a:off x="2855300" y="1496850"/>
            <a:ext cx="1062900" cy="691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DFF 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84" name="Google Shape;3284;p107"/>
          <p:cNvSpPr/>
          <p:nvPr/>
        </p:nvSpPr>
        <p:spPr>
          <a:xfrm>
            <a:off x="2855300" y="2314963"/>
            <a:ext cx="1062900" cy="64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DFF 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85" name="Google Shape;3285;p107"/>
          <p:cNvCxnSpPr>
            <a:stCxn id="3282" idx="3"/>
            <a:endCxn id="3283" idx="1"/>
          </p:cNvCxnSpPr>
          <p:nvPr/>
        </p:nvCxnSpPr>
        <p:spPr>
          <a:xfrm>
            <a:off x="1281050" y="1842750"/>
            <a:ext cx="15744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6" name="Google Shape;3286;p107"/>
          <p:cNvCxnSpPr>
            <a:stCxn id="3283" idx="3"/>
          </p:cNvCxnSpPr>
          <p:nvPr/>
        </p:nvCxnSpPr>
        <p:spPr>
          <a:xfrm>
            <a:off x="3918200" y="1842750"/>
            <a:ext cx="3342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7" name="Google Shape;3287;p107"/>
          <p:cNvCxnSpPr/>
          <p:nvPr/>
        </p:nvCxnSpPr>
        <p:spPr>
          <a:xfrm rot="10800000">
            <a:off x="4252375" y="1150950"/>
            <a:ext cx="0" cy="6918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8" name="Google Shape;3288;p107"/>
          <p:cNvCxnSpPr/>
          <p:nvPr/>
        </p:nvCxnSpPr>
        <p:spPr>
          <a:xfrm>
            <a:off x="1792475" y="1152600"/>
            <a:ext cx="24741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9" name="Google Shape;3289;p107"/>
          <p:cNvCxnSpPr/>
          <p:nvPr/>
        </p:nvCxnSpPr>
        <p:spPr>
          <a:xfrm rot="10800000">
            <a:off x="1797450" y="1151350"/>
            <a:ext cx="2400" cy="29097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0" name="Google Shape;3290;p107"/>
          <p:cNvSpPr/>
          <p:nvPr/>
        </p:nvSpPr>
        <p:spPr>
          <a:xfrm>
            <a:off x="1436550" y="1313875"/>
            <a:ext cx="552300" cy="24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X[n-1]</a:t>
            </a:r>
            <a:endParaRPr b="1"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91" name="Google Shape;3291;p107"/>
          <p:cNvCxnSpPr>
            <a:endCxn id="3284" idx="1"/>
          </p:cNvCxnSpPr>
          <p:nvPr/>
        </p:nvCxnSpPr>
        <p:spPr>
          <a:xfrm>
            <a:off x="1808300" y="2637913"/>
            <a:ext cx="10470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2" name="Google Shape;3292;p107"/>
          <p:cNvCxnSpPr>
            <a:stCxn id="3284" idx="3"/>
          </p:cNvCxnSpPr>
          <p:nvPr/>
        </p:nvCxnSpPr>
        <p:spPr>
          <a:xfrm>
            <a:off x="3918200" y="2637913"/>
            <a:ext cx="5277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3" name="Google Shape;3293;p107"/>
          <p:cNvCxnSpPr/>
          <p:nvPr/>
        </p:nvCxnSpPr>
        <p:spPr>
          <a:xfrm rot="10800000">
            <a:off x="4433725" y="1009800"/>
            <a:ext cx="3900" cy="16293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4" name="Google Shape;3294;p107"/>
          <p:cNvCxnSpPr/>
          <p:nvPr/>
        </p:nvCxnSpPr>
        <p:spPr>
          <a:xfrm>
            <a:off x="2415475" y="1009841"/>
            <a:ext cx="20277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5" name="Google Shape;3295;p107"/>
          <p:cNvCxnSpPr/>
          <p:nvPr/>
        </p:nvCxnSpPr>
        <p:spPr>
          <a:xfrm rot="10800000">
            <a:off x="2422300" y="1009950"/>
            <a:ext cx="300" cy="23409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6" name="Google Shape;3296;p107"/>
          <p:cNvSpPr/>
          <p:nvPr/>
        </p:nvSpPr>
        <p:spPr>
          <a:xfrm>
            <a:off x="2145913" y="1313200"/>
            <a:ext cx="552300" cy="24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X[n-2]</a:t>
            </a:r>
            <a:endParaRPr b="1"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97" name="Google Shape;3297;p107"/>
          <p:cNvCxnSpPr/>
          <p:nvPr/>
        </p:nvCxnSpPr>
        <p:spPr>
          <a:xfrm flipH="1" rot="10800000">
            <a:off x="1474975" y="1842875"/>
            <a:ext cx="10500" cy="26538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8" name="Google Shape;3298;p107"/>
          <p:cNvSpPr/>
          <p:nvPr/>
        </p:nvSpPr>
        <p:spPr>
          <a:xfrm>
            <a:off x="1256575" y="2450850"/>
            <a:ext cx="447300" cy="24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X[n]</a:t>
            </a:r>
            <a:endParaRPr b="1"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9" name="Google Shape;3299;p107"/>
          <p:cNvSpPr txBox="1"/>
          <p:nvPr/>
        </p:nvSpPr>
        <p:spPr>
          <a:xfrm>
            <a:off x="4699734" y="2810023"/>
            <a:ext cx="4473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β2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0" name="Google Shape;3300;p107"/>
          <p:cNvSpPr/>
          <p:nvPr/>
        </p:nvSpPr>
        <p:spPr>
          <a:xfrm rot="5400000">
            <a:off x="4678150" y="3415950"/>
            <a:ext cx="609600" cy="527100"/>
          </a:xfrm>
          <a:prstGeom prst="triangle">
            <a:avLst>
              <a:gd fmla="val 50000" name="adj"/>
            </a:avLst>
          </a:prstGeom>
          <a:solidFill>
            <a:srgbClr val="D9D2E9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301" name="Google Shape;3301;p107"/>
          <p:cNvSpPr/>
          <p:nvPr/>
        </p:nvSpPr>
        <p:spPr>
          <a:xfrm rot="5400000">
            <a:off x="4678150" y="4218900"/>
            <a:ext cx="609600" cy="527100"/>
          </a:xfrm>
          <a:prstGeom prst="triangle">
            <a:avLst>
              <a:gd fmla="val 50000" name="adj"/>
            </a:avLst>
          </a:prstGeom>
          <a:solidFill>
            <a:srgbClr val="D9D2E9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302" name="Google Shape;3302;p107"/>
          <p:cNvSpPr/>
          <p:nvPr/>
        </p:nvSpPr>
        <p:spPr>
          <a:xfrm rot="5400000">
            <a:off x="5484725" y="3084100"/>
            <a:ext cx="609600" cy="527100"/>
          </a:xfrm>
          <a:prstGeom prst="triangle">
            <a:avLst>
              <a:gd fmla="val 50000" name="adj"/>
            </a:avLst>
          </a:prstGeom>
          <a:solidFill>
            <a:srgbClr val="D9D2E9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303" name="Google Shape;3303;p107"/>
          <p:cNvSpPr/>
          <p:nvPr/>
        </p:nvSpPr>
        <p:spPr>
          <a:xfrm rot="5400000">
            <a:off x="5469025" y="3802500"/>
            <a:ext cx="609600" cy="527100"/>
          </a:xfrm>
          <a:prstGeom prst="triangle">
            <a:avLst>
              <a:gd fmla="val 50000" name="adj"/>
            </a:avLst>
          </a:prstGeom>
          <a:solidFill>
            <a:srgbClr val="D9D2E9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304" name="Google Shape;3304;p107"/>
          <p:cNvSpPr txBox="1"/>
          <p:nvPr/>
        </p:nvSpPr>
        <p:spPr>
          <a:xfrm>
            <a:off x="4669592" y="3499882"/>
            <a:ext cx="4473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β1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5" name="Google Shape;3305;p107"/>
          <p:cNvSpPr txBox="1"/>
          <p:nvPr/>
        </p:nvSpPr>
        <p:spPr>
          <a:xfrm>
            <a:off x="4669609" y="4292739"/>
            <a:ext cx="4473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β0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6" name="Google Shape;3306;p107"/>
          <p:cNvSpPr txBox="1"/>
          <p:nvPr/>
        </p:nvSpPr>
        <p:spPr>
          <a:xfrm>
            <a:off x="5494583" y="3157565"/>
            <a:ext cx="4473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α</a:t>
            </a:r>
            <a:r>
              <a:rPr b="1" lang="en" sz="12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7" name="Google Shape;3307;p107"/>
          <p:cNvSpPr txBox="1"/>
          <p:nvPr/>
        </p:nvSpPr>
        <p:spPr>
          <a:xfrm>
            <a:off x="5478883" y="3875957"/>
            <a:ext cx="4473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α1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08" name="Google Shape;3308;p107"/>
          <p:cNvCxnSpPr/>
          <p:nvPr/>
        </p:nvCxnSpPr>
        <p:spPr>
          <a:xfrm>
            <a:off x="2412450" y="3347650"/>
            <a:ext cx="30978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9" name="Google Shape;3309;p107"/>
          <p:cNvCxnSpPr>
            <a:stCxn id="3302" idx="0"/>
          </p:cNvCxnSpPr>
          <p:nvPr/>
        </p:nvCxnSpPr>
        <p:spPr>
          <a:xfrm>
            <a:off x="6053075" y="3347650"/>
            <a:ext cx="4833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0" name="Google Shape;3310;p107"/>
          <p:cNvSpPr/>
          <p:nvPr/>
        </p:nvSpPr>
        <p:spPr>
          <a:xfrm>
            <a:off x="6373350" y="2731400"/>
            <a:ext cx="898800" cy="76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Full Adder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11" name="Google Shape;3311;p107"/>
          <p:cNvCxnSpPr/>
          <p:nvPr/>
        </p:nvCxnSpPr>
        <p:spPr>
          <a:xfrm>
            <a:off x="7218708" y="4118582"/>
            <a:ext cx="5847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2" name="Google Shape;3312;p107"/>
          <p:cNvSpPr/>
          <p:nvPr/>
        </p:nvSpPr>
        <p:spPr>
          <a:xfrm>
            <a:off x="6365488" y="3558675"/>
            <a:ext cx="898800" cy="76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Full Adder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13" name="Google Shape;3313;p107"/>
          <p:cNvCxnSpPr/>
          <p:nvPr/>
        </p:nvCxnSpPr>
        <p:spPr>
          <a:xfrm>
            <a:off x="8068900" y="4260250"/>
            <a:ext cx="4833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4" name="Google Shape;3314;p107"/>
          <p:cNvSpPr/>
          <p:nvPr/>
        </p:nvSpPr>
        <p:spPr>
          <a:xfrm>
            <a:off x="7442650" y="3875950"/>
            <a:ext cx="898800" cy="76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Full Adder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15" name="Google Shape;3315;p107"/>
          <p:cNvCxnSpPr/>
          <p:nvPr/>
        </p:nvCxnSpPr>
        <p:spPr>
          <a:xfrm>
            <a:off x="8552200" y="3721615"/>
            <a:ext cx="0" cy="5421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6" name="Google Shape;3316;p107"/>
          <p:cNvCxnSpPr/>
          <p:nvPr/>
        </p:nvCxnSpPr>
        <p:spPr>
          <a:xfrm>
            <a:off x="7386975" y="3718200"/>
            <a:ext cx="1170900" cy="33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7" name="Google Shape;3317;p107"/>
          <p:cNvCxnSpPr/>
          <p:nvPr/>
        </p:nvCxnSpPr>
        <p:spPr>
          <a:xfrm>
            <a:off x="7392713" y="3185128"/>
            <a:ext cx="0" cy="5421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8" name="Google Shape;3318;p107"/>
          <p:cNvCxnSpPr/>
          <p:nvPr/>
        </p:nvCxnSpPr>
        <p:spPr>
          <a:xfrm>
            <a:off x="7381249" y="3181251"/>
            <a:ext cx="3903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9" name="Google Shape;3319;p107"/>
          <p:cNvSpPr/>
          <p:nvPr/>
        </p:nvSpPr>
        <p:spPr>
          <a:xfrm>
            <a:off x="7576725" y="2883850"/>
            <a:ext cx="898800" cy="76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Full Adder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20" name="Google Shape;3320;p107"/>
          <p:cNvCxnSpPr/>
          <p:nvPr/>
        </p:nvCxnSpPr>
        <p:spPr>
          <a:xfrm>
            <a:off x="8475525" y="3241963"/>
            <a:ext cx="175800" cy="30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1" name="Google Shape;3321;p107"/>
          <p:cNvCxnSpPr/>
          <p:nvPr/>
        </p:nvCxnSpPr>
        <p:spPr>
          <a:xfrm>
            <a:off x="8643900" y="2133794"/>
            <a:ext cx="0" cy="11088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22" name="Google Shape;3322;p107"/>
          <p:cNvSpPr/>
          <p:nvPr/>
        </p:nvSpPr>
        <p:spPr>
          <a:xfrm>
            <a:off x="4739075" y="952050"/>
            <a:ext cx="3818700" cy="15954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23" name="Google Shape;3323;p107"/>
          <p:cNvCxnSpPr/>
          <p:nvPr/>
        </p:nvCxnSpPr>
        <p:spPr>
          <a:xfrm flipH="1" rot="10800000">
            <a:off x="8559800" y="2126700"/>
            <a:ext cx="95100" cy="69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24" name="Google Shape;3324;p107"/>
          <p:cNvSpPr/>
          <p:nvPr/>
        </p:nvSpPr>
        <p:spPr>
          <a:xfrm>
            <a:off x="4740775" y="952050"/>
            <a:ext cx="3818700" cy="401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325" name="Google Shape;3325;p107"/>
          <p:cNvSpPr txBox="1"/>
          <p:nvPr/>
        </p:nvSpPr>
        <p:spPr>
          <a:xfrm>
            <a:off x="4784650" y="1347500"/>
            <a:ext cx="3789900" cy="12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91919"/>
                </a:solidFill>
                <a:highlight>
                  <a:srgbClr val="DFDEFC"/>
                </a:highlight>
                <a:latin typeface="Lato"/>
                <a:ea typeface="Lato"/>
                <a:cs typeface="Lato"/>
                <a:sym typeface="Lato"/>
              </a:rPr>
              <a:t>β</a:t>
            </a:r>
            <a:r>
              <a:rPr b="1" baseline="-25000" lang="en" sz="1300">
                <a:solidFill>
                  <a:srgbClr val="191919"/>
                </a:solidFill>
                <a:highlight>
                  <a:srgbClr val="DFDEFC"/>
                </a:highlight>
                <a:latin typeface="Lato"/>
                <a:ea typeface="Lato"/>
                <a:cs typeface="Lato"/>
                <a:sym typeface="Lato"/>
              </a:rPr>
              <a:t>0</a:t>
            </a:r>
            <a:r>
              <a:rPr b="1" lang="en" sz="1300">
                <a:solidFill>
                  <a:srgbClr val="191919"/>
                </a:solidFill>
                <a:highlight>
                  <a:srgbClr val="DFDEFC"/>
                </a:highlight>
                <a:latin typeface="Lato"/>
                <a:ea typeface="Lato"/>
                <a:cs typeface="Lato"/>
                <a:sym typeface="Lato"/>
              </a:rPr>
              <a:t>​x[n] + β</a:t>
            </a:r>
            <a:r>
              <a:rPr b="1" baseline="-25000" lang="en" sz="1300">
                <a:solidFill>
                  <a:srgbClr val="191919"/>
                </a:solidFill>
                <a:highlight>
                  <a:srgbClr val="DFDEFC"/>
                </a:highlight>
                <a:latin typeface="Lato"/>
                <a:ea typeface="Lato"/>
                <a:cs typeface="Lato"/>
                <a:sym typeface="Lato"/>
              </a:rPr>
              <a:t>1</a:t>
            </a:r>
            <a:r>
              <a:rPr b="1" lang="en" sz="1300">
                <a:solidFill>
                  <a:srgbClr val="191919"/>
                </a:solidFill>
                <a:highlight>
                  <a:srgbClr val="DFDEFC"/>
                </a:highlight>
                <a:latin typeface="Lato"/>
                <a:ea typeface="Lato"/>
                <a:cs typeface="Lato"/>
                <a:sym typeface="Lato"/>
              </a:rPr>
              <a:t>​x[n−1] + β</a:t>
            </a:r>
            <a:r>
              <a:rPr b="1" baseline="-25000" lang="en" sz="1300">
                <a:solidFill>
                  <a:srgbClr val="191919"/>
                </a:solidFill>
                <a:highlight>
                  <a:srgbClr val="DFDEFC"/>
                </a:highlight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en" sz="1300">
                <a:solidFill>
                  <a:srgbClr val="191919"/>
                </a:solidFill>
                <a:highlight>
                  <a:srgbClr val="DFDEFC"/>
                </a:highlight>
                <a:latin typeface="Lato"/>
                <a:ea typeface="Lato"/>
                <a:cs typeface="Lato"/>
                <a:sym typeface="Lato"/>
              </a:rPr>
              <a:t>​x[n−2] − α</a:t>
            </a:r>
            <a:r>
              <a:rPr b="1" baseline="-25000" lang="en" sz="1300">
                <a:solidFill>
                  <a:srgbClr val="191919"/>
                </a:solidFill>
                <a:highlight>
                  <a:srgbClr val="DFDEFC"/>
                </a:highlight>
                <a:latin typeface="Lato"/>
                <a:ea typeface="Lato"/>
                <a:cs typeface="Lato"/>
                <a:sym typeface="Lato"/>
              </a:rPr>
              <a:t>1​</a:t>
            </a:r>
            <a:r>
              <a:rPr b="1" lang="en" sz="1300">
                <a:solidFill>
                  <a:srgbClr val="191919"/>
                </a:solidFill>
                <a:highlight>
                  <a:srgbClr val="DFDEFC"/>
                </a:highlight>
                <a:latin typeface="Lato"/>
                <a:ea typeface="Lato"/>
                <a:cs typeface="Lato"/>
                <a:sym typeface="Lato"/>
              </a:rPr>
              <a:t>x[n−1] − α</a:t>
            </a:r>
            <a:r>
              <a:rPr b="1" baseline="-25000" lang="en" sz="1300">
                <a:solidFill>
                  <a:srgbClr val="191919"/>
                </a:solidFill>
                <a:highlight>
                  <a:srgbClr val="DFDEFC"/>
                </a:highlight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en" sz="1300">
                <a:solidFill>
                  <a:srgbClr val="191919"/>
                </a:solidFill>
                <a:highlight>
                  <a:srgbClr val="DFDEFC"/>
                </a:highlight>
                <a:latin typeface="Lato"/>
                <a:ea typeface="Lato"/>
                <a:cs typeface="Lato"/>
                <a:sym typeface="Lato"/>
              </a:rPr>
              <a:t>x[n−2]</a:t>
            </a:r>
            <a:endParaRPr b="1" sz="1300">
              <a:solidFill>
                <a:srgbClr val="191919"/>
              </a:solidFill>
              <a:highlight>
                <a:srgbClr val="DFDEFC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β</a:t>
            </a:r>
            <a:r>
              <a:rPr b="1" baseline="-25000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r>
              <a:rPr b="1" baseline="-25000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b="1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​, β</a:t>
            </a:r>
            <a:r>
              <a:rPr b="1" baseline="-25000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r>
              <a:rPr b="1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​ , β</a:t>
            </a:r>
            <a:r>
              <a:rPr b="1" baseline="-25000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2 ​</a:t>
            </a:r>
            <a:r>
              <a:rPr b="1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, α</a:t>
            </a:r>
            <a:r>
              <a:rPr b="1" baseline="-25000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1​</a:t>
            </a:r>
            <a:r>
              <a:rPr b="1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 , α</a:t>
            </a:r>
            <a:r>
              <a:rPr b="1" baseline="-25000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2  </a:t>
            </a:r>
            <a:r>
              <a:rPr b="1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— </a:t>
            </a:r>
            <a:r>
              <a:rPr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Input Parameters</a:t>
            </a:r>
            <a:endParaRPr sz="1300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r>
              <a:rPr b="1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[n-1] — </a:t>
            </a:r>
            <a:r>
              <a:rPr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1st previous value</a:t>
            </a:r>
            <a:endParaRPr sz="1300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x[n-2] — </a:t>
            </a:r>
            <a:r>
              <a:rPr lang="en" sz="13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2nd previous value</a:t>
            </a:r>
            <a:endParaRPr sz="1300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6" name="Google Shape;3326;p107"/>
          <p:cNvSpPr txBox="1"/>
          <p:nvPr/>
        </p:nvSpPr>
        <p:spPr>
          <a:xfrm>
            <a:off x="4769325" y="9652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Y (Filtered Data)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1" name="Google Shape;3331;p108"/>
          <p:cNvGrpSpPr/>
          <p:nvPr/>
        </p:nvGrpSpPr>
        <p:grpSpPr>
          <a:xfrm>
            <a:off x="7687109" y="-11"/>
            <a:ext cx="1156841" cy="538341"/>
            <a:chOff x="7687109" y="242539"/>
            <a:chExt cx="1156841" cy="538341"/>
          </a:xfrm>
        </p:grpSpPr>
        <p:cxnSp>
          <p:nvCxnSpPr>
            <p:cNvPr id="3332" name="Google Shape;3332;p108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333" name="Google Shape;3333;p108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334" name="Google Shape;3334;p108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108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108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108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108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9" name="Google Shape;3339;p108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108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108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108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343" name="Google Shape;3343;p108"/>
          <p:cNvSpPr txBox="1"/>
          <p:nvPr>
            <p:ph type="title"/>
          </p:nvPr>
        </p:nvSpPr>
        <p:spPr>
          <a:xfrm>
            <a:off x="1580825" y="4144275"/>
            <a:ext cx="721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BLOCK DIAGRAM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344" name="Google Shape;3344;p108"/>
          <p:cNvSpPr/>
          <p:nvPr/>
        </p:nvSpPr>
        <p:spPr>
          <a:xfrm>
            <a:off x="719050" y="158750"/>
            <a:ext cx="2614800" cy="16155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345" name="Google Shape;3345;p108"/>
          <p:cNvSpPr txBox="1"/>
          <p:nvPr/>
        </p:nvSpPr>
        <p:spPr>
          <a:xfrm>
            <a:off x="1503550" y="538325"/>
            <a:ext cx="10458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MATLAB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46" name="Google Shape;3346;p108"/>
          <p:cNvCxnSpPr>
            <a:stCxn id="3345" idx="2"/>
            <a:endCxn id="3347" idx="0"/>
          </p:cNvCxnSpPr>
          <p:nvPr/>
        </p:nvCxnSpPr>
        <p:spPr>
          <a:xfrm>
            <a:off x="2026450" y="818525"/>
            <a:ext cx="0" cy="3675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48" name="Google Shape;3348;p108"/>
          <p:cNvSpPr/>
          <p:nvPr/>
        </p:nvSpPr>
        <p:spPr>
          <a:xfrm>
            <a:off x="719050" y="2100225"/>
            <a:ext cx="7722600" cy="19527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349" name="Google Shape;3349;p108"/>
          <p:cNvCxnSpPr/>
          <p:nvPr/>
        </p:nvCxnSpPr>
        <p:spPr>
          <a:xfrm>
            <a:off x="1690225" y="1578150"/>
            <a:ext cx="0" cy="728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47" name="Google Shape;3347;p108"/>
          <p:cNvSpPr/>
          <p:nvPr/>
        </p:nvSpPr>
        <p:spPr>
          <a:xfrm>
            <a:off x="1265650" y="1185950"/>
            <a:ext cx="1521600" cy="48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UART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50" name="Google Shape;3350;p108"/>
          <p:cNvCxnSpPr/>
          <p:nvPr/>
        </p:nvCxnSpPr>
        <p:spPr>
          <a:xfrm rot="10800000">
            <a:off x="2309625" y="1671650"/>
            <a:ext cx="15600" cy="8280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51" name="Google Shape;3351;p108"/>
          <p:cNvSpPr/>
          <p:nvPr/>
        </p:nvSpPr>
        <p:spPr>
          <a:xfrm>
            <a:off x="1331000" y="2982571"/>
            <a:ext cx="578400" cy="3675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FIFO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52" name="Google Shape;3352;p108"/>
          <p:cNvCxnSpPr>
            <a:stCxn id="3351" idx="0"/>
          </p:cNvCxnSpPr>
          <p:nvPr/>
        </p:nvCxnSpPr>
        <p:spPr>
          <a:xfrm rot="10800000">
            <a:off x="1615400" y="2717371"/>
            <a:ext cx="4800" cy="2652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3" name="Google Shape;3353;p108"/>
          <p:cNvCxnSpPr/>
          <p:nvPr/>
        </p:nvCxnSpPr>
        <p:spPr>
          <a:xfrm flipH="1" rot="10800000">
            <a:off x="2420950" y="2717450"/>
            <a:ext cx="300" cy="803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4" name="Google Shape;3354;p108"/>
          <p:cNvSpPr/>
          <p:nvPr/>
        </p:nvSpPr>
        <p:spPr>
          <a:xfrm>
            <a:off x="1265650" y="2328900"/>
            <a:ext cx="1521600" cy="48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UART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55" name="Google Shape;3355;p108"/>
          <p:cNvCxnSpPr>
            <a:stCxn id="3351" idx="2"/>
          </p:cNvCxnSpPr>
          <p:nvPr/>
        </p:nvCxnSpPr>
        <p:spPr>
          <a:xfrm>
            <a:off x="1620200" y="3350071"/>
            <a:ext cx="0" cy="251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6" name="Google Shape;3356;p108"/>
          <p:cNvCxnSpPr>
            <a:endCxn id="3357" idx="0"/>
          </p:cNvCxnSpPr>
          <p:nvPr/>
        </p:nvCxnSpPr>
        <p:spPr>
          <a:xfrm>
            <a:off x="1618550" y="3597850"/>
            <a:ext cx="3741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8" name="Google Shape;3358;p108"/>
          <p:cNvSpPr/>
          <p:nvPr/>
        </p:nvSpPr>
        <p:spPr>
          <a:xfrm>
            <a:off x="7035650" y="3169763"/>
            <a:ext cx="1016700" cy="728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Digital Filter</a:t>
            </a:r>
            <a:b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SOS</a:t>
            </a:r>
            <a:endParaRPr b="1" sz="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9" name="Google Shape;3359;p108"/>
          <p:cNvSpPr/>
          <p:nvPr/>
        </p:nvSpPr>
        <p:spPr>
          <a:xfrm>
            <a:off x="7035650" y="2254175"/>
            <a:ext cx="1016700" cy="728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Digital Filter</a:t>
            </a:r>
            <a:b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Convolution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360" name="Google Shape;3360;p108"/>
          <p:cNvCxnSpPr/>
          <p:nvPr/>
        </p:nvCxnSpPr>
        <p:spPr>
          <a:xfrm>
            <a:off x="5543750" y="3737775"/>
            <a:ext cx="1494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1" name="Google Shape;3361;p108"/>
          <p:cNvCxnSpPr/>
          <p:nvPr/>
        </p:nvCxnSpPr>
        <p:spPr>
          <a:xfrm>
            <a:off x="5543750" y="3423275"/>
            <a:ext cx="630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2" name="Google Shape;3362;p108"/>
          <p:cNvCxnSpPr/>
          <p:nvPr/>
        </p:nvCxnSpPr>
        <p:spPr>
          <a:xfrm rot="10800000">
            <a:off x="6163577" y="2842775"/>
            <a:ext cx="0" cy="5805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7" name="Google Shape;3357;p108"/>
          <p:cNvSpPr/>
          <p:nvPr/>
        </p:nvSpPr>
        <p:spPr>
          <a:xfrm rot="-5400000">
            <a:off x="5121950" y="3506050"/>
            <a:ext cx="660000" cy="183600"/>
          </a:xfrm>
          <a:prstGeom prst="trapezoid">
            <a:avLst>
              <a:gd fmla="val 94962" name="adj"/>
            </a:avLst>
          </a:prstGeom>
          <a:solidFill>
            <a:srgbClr val="DFDEF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363" name="Google Shape;3363;p108"/>
          <p:cNvCxnSpPr/>
          <p:nvPr/>
        </p:nvCxnSpPr>
        <p:spPr>
          <a:xfrm>
            <a:off x="6154625" y="2839175"/>
            <a:ext cx="8793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64" name="Google Shape;3364;p108"/>
          <p:cNvSpPr/>
          <p:nvPr/>
        </p:nvSpPr>
        <p:spPr>
          <a:xfrm rot="5400000">
            <a:off x="3881400" y="35642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365" name="Google Shape;3365;p108"/>
          <p:cNvSpPr/>
          <p:nvPr/>
        </p:nvSpPr>
        <p:spPr>
          <a:xfrm rot="5400000">
            <a:off x="6217725" y="37041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366" name="Google Shape;3366;p108"/>
          <p:cNvSpPr/>
          <p:nvPr/>
        </p:nvSpPr>
        <p:spPr>
          <a:xfrm rot="5400000">
            <a:off x="6585875" y="28055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367" name="Google Shape;3367;p108"/>
          <p:cNvCxnSpPr/>
          <p:nvPr/>
        </p:nvCxnSpPr>
        <p:spPr>
          <a:xfrm flipH="1" rot="10800000">
            <a:off x="6046625" y="3560725"/>
            <a:ext cx="987300" cy="27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8" name="Google Shape;3368;p108"/>
          <p:cNvCxnSpPr/>
          <p:nvPr/>
        </p:nvCxnSpPr>
        <p:spPr>
          <a:xfrm>
            <a:off x="6062250" y="2815400"/>
            <a:ext cx="0" cy="752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9" name="Google Shape;3369;p108"/>
          <p:cNvCxnSpPr/>
          <p:nvPr/>
        </p:nvCxnSpPr>
        <p:spPr>
          <a:xfrm>
            <a:off x="5504500" y="2810150"/>
            <a:ext cx="557700" cy="102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0" name="Google Shape;3370;p108"/>
          <p:cNvSpPr/>
          <p:nvPr/>
        </p:nvSpPr>
        <p:spPr>
          <a:xfrm rot="-5400000">
            <a:off x="5766100" y="27816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371" name="Google Shape;3371;p108"/>
          <p:cNvCxnSpPr/>
          <p:nvPr/>
        </p:nvCxnSpPr>
        <p:spPr>
          <a:xfrm>
            <a:off x="5509775" y="2531225"/>
            <a:ext cx="15240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2" name="Google Shape;3372;p108"/>
          <p:cNvSpPr/>
          <p:nvPr/>
        </p:nvSpPr>
        <p:spPr>
          <a:xfrm rot="-5400000">
            <a:off x="6217725" y="24974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373" name="Google Shape;3373;p108"/>
          <p:cNvCxnSpPr/>
          <p:nvPr/>
        </p:nvCxnSpPr>
        <p:spPr>
          <a:xfrm>
            <a:off x="3951900" y="2616250"/>
            <a:ext cx="15240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4" name="Google Shape;3374;p108"/>
          <p:cNvSpPr/>
          <p:nvPr/>
        </p:nvSpPr>
        <p:spPr>
          <a:xfrm rot="-5400000">
            <a:off x="5121950" y="2567100"/>
            <a:ext cx="660000" cy="183600"/>
          </a:xfrm>
          <a:prstGeom prst="trapezoid">
            <a:avLst>
              <a:gd fmla="val 94962" name="adj"/>
            </a:avLst>
          </a:prstGeom>
          <a:solidFill>
            <a:srgbClr val="DFDEF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375" name="Google Shape;3375;p108"/>
          <p:cNvCxnSpPr/>
          <p:nvPr/>
        </p:nvCxnSpPr>
        <p:spPr>
          <a:xfrm rot="10800000">
            <a:off x="3957350" y="2610950"/>
            <a:ext cx="0" cy="9006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6" name="Google Shape;3376;p108"/>
          <p:cNvCxnSpPr/>
          <p:nvPr/>
        </p:nvCxnSpPr>
        <p:spPr>
          <a:xfrm>
            <a:off x="2426600" y="3511550"/>
            <a:ext cx="15408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7" name="Google Shape;3377;p108"/>
          <p:cNvSpPr/>
          <p:nvPr/>
        </p:nvSpPr>
        <p:spPr>
          <a:xfrm>
            <a:off x="2134150" y="2982575"/>
            <a:ext cx="578400" cy="3675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FIFO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78" name="Google Shape;3378;p108"/>
          <p:cNvSpPr/>
          <p:nvPr/>
        </p:nvSpPr>
        <p:spPr>
          <a:xfrm rot="-5400000">
            <a:off x="4543450" y="25826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379" name="Google Shape;3379;p108"/>
          <p:cNvSpPr/>
          <p:nvPr/>
        </p:nvSpPr>
        <p:spPr>
          <a:xfrm>
            <a:off x="1109176" y="1079975"/>
            <a:ext cx="1921500" cy="2620800"/>
          </a:xfrm>
          <a:prstGeom prst="rect">
            <a:avLst/>
          </a:prstGeom>
          <a:noFill/>
          <a:ln cap="flat" cmpd="sng" w="7620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83" name="Shape 3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4" name="Google Shape;3384;p109"/>
          <p:cNvSpPr/>
          <p:nvPr/>
        </p:nvSpPr>
        <p:spPr>
          <a:xfrm>
            <a:off x="2920100" y="2257275"/>
            <a:ext cx="2711400" cy="2545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85" name="Google Shape;3385;p109"/>
          <p:cNvSpPr/>
          <p:nvPr/>
        </p:nvSpPr>
        <p:spPr>
          <a:xfrm>
            <a:off x="3145175" y="2958750"/>
            <a:ext cx="2222400" cy="5727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Synchronously samples and reconstructs this data into a byte </a:t>
            </a:r>
            <a:r>
              <a:rPr b="1" lang="en" sz="1000">
                <a:latin typeface="Lato"/>
                <a:ea typeface="Lato"/>
                <a:cs typeface="Lato"/>
                <a:sym typeface="Lato"/>
              </a:rPr>
              <a:t>once the start bit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 is </a:t>
            </a:r>
            <a:r>
              <a:rPr b="1" lang="en" sz="1000">
                <a:latin typeface="Lato"/>
                <a:ea typeface="Lato"/>
                <a:cs typeface="Lato"/>
                <a:sym typeface="Lato"/>
              </a:rPr>
              <a:t>detected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386" name="Google Shape;3386;p109"/>
          <p:cNvGrpSpPr/>
          <p:nvPr/>
        </p:nvGrpSpPr>
        <p:grpSpPr>
          <a:xfrm>
            <a:off x="7687109" y="-11"/>
            <a:ext cx="1156841" cy="538341"/>
            <a:chOff x="7687109" y="242539"/>
            <a:chExt cx="1156841" cy="538341"/>
          </a:xfrm>
        </p:grpSpPr>
        <p:cxnSp>
          <p:nvCxnSpPr>
            <p:cNvPr id="3387" name="Google Shape;3387;p109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388" name="Google Shape;3388;p109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389" name="Google Shape;3389;p109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109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109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109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109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109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109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109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109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398" name="Google Shape;3398;p109"/>
          <p:cNvSpPr txBox="1"/>
          <p:nvPr>
            <p:ph type="title"/>
          </p:nvPr>
        </p:nvSpPr>
        <p:spPr>
          <a:xfrm>
            <a:off x="511725" y="5383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UART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399" name="Google Shape;3399;p109"/>
          <p:cNvSpPr txBox="1"/>
          <p:nvPr/>
        </p:nvSpPr>
        <p:spPr>
          <a:xfrm>
            <a:off x="511725" y="1111025"/>
            <a:ext cx="78576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UART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stands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for 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Universal Asynchronous 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Receiver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Transmitter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is a serial communication interface that allows data to be transmitted and received one bit at a time over a single data line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0" name="Google Shape;3400;p109"/>
          <p:cNvSpPr txBox="1"/>
          <p:nvPr/>
        </p:nvSpPr>
        <p:spPr>
          <a:xfrm>
            <a:off x="622875" y="1733625"/>
            <a:ext cx="2071500" cy="1110900"/>
          </a:xfrm>
          <a:prstGeom prst="rect">
            <a:avLst/>
          </a:prstGeom>
          <a:solidFill>
            <a:srgbClr val="DFDEF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Key Components</a:t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Baud Rate Generator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UART Transmitter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UART Receiver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FIFO Buffers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1" name="Google Shape;3401;p109"/>
          <p:cNvSpPr/>
          <p:nvPr/>
        </p:nvSpPr>
        <p:spPr>
          <a:xfrm>
            <a:off x="2920100" y="1733625"/>
            <a:ext cx="2711400" cy="538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Data Reception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2" name="Google Shape;3402;p109"/>
          <p:cNvSpPr txBox="1"/>
          <p:nvPr/>
        </p:nvSpPr>
        <p:spPr>
          <a:xfrm>
            <a:off x="2920100" y="2271825"/>
            <a:ext cx="2711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3" name="Google Shape;3403;p109"/>
          <p:cNvSpPr/>
          <p:nvPr/>
        </p:nvSpPr>
        <p:spPr>
          <a:xfrm>
            <a:off x="5809725" y="2257275"/>
            <a:ext cx="2711400" cy="2545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4" name="Google Shape;3404;p109"/>
          <p:cNvSpPr/>
          <p:nvPr/>
        </p:nvSpPr>
        <p:spPr>
          <a:xfrm>
            <a:off x="5809725" y="1733625"/>
            <a:ext cx="2711400" cy="538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Data Transmission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5" name="Google Shape;3405;p109"/>
          <p:cNvSpPr/>
          <p:nvPr/>
        </p:nvSpPr>
        <p:spPr>
          <a:xfrm>
            <a:off x="3144100" y="2756825"/>
            <a:ext cx="2222400" cy="197100"/>
          </a:xfrm>
          <a:prstGeom prst="roundRect">
            <a:avLst>
              <a:gd fmla="val 0" name="adj"/>
            </a:avLst>
          </a:prstGeom>
          <a:solidFill>
            <a:srgbClr val="DFDEF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UART </a:t>
            </a:r>
            <a:r>
              <a:rPr b="1" lang="en" sz="1200">
                <a:latin typeface="Lato"/>
                <a:ea typeface="Lato"/>
                <a:cs typeface="Lato"/>
                <a:sym typeface="Lato"/>
              </a:rPr>
              <a:t>Receiver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06" name="Google Shape;3406;p109"/>
          <p:cNvCxnSpPr/>
          <p:nvPr/>
        </p:nvCxnSpPr>
        <p:spPr>
          <a:xfrm>
            <a:off x="3437275" y="2501350"/>
            <a:ext cx="3600" cy="244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07" name="Google Shape;3407;p109"/>
          <p:cNvCxnSpPr/>
          <p:nvPr/>
        </p:nvCxnSpPr>
        <p:spPr>
          <a:xfrm>
            <a:off x="3434498" y="2501350"/>
            <a:ext cx="370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08" name="Google Shape;3408;p109"/>
          <p:cNvSpPr/>
          <p:nvPr/>
        </p:nvSpPr>
        <p:spPr>
          <a:xfrm>
            <a:off x="3751500" y="2367775"/>
            <a:ext cx="1614900" cy="293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 Incoming serial data line </a:t>
            </a:r>
            <a:r>
              <a:rPr b="1" lang="en" sz="900">
                <a:latin typeface="Lato"/>
                <a:ea typeface="Lato"/>
                <a:cs typeface="Lato"/>
                <a:sym typeface="Lato"/>
              </a:rPr>
              <a:t>(rx)</a:t>
            </a:r>
            <a:endParaRPr b="1"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9" name="Google Shape;3409;p109"/>
          <p:cNvSpPr/>
          <p:nvPr/>
        </p:nvSpPr>
        <p:spPr>
          <a:xfrm>
            <a:off x="3144100" y="4005325"/>
            <a:ext cx="2222400" cy="197100"/>
          </a:xfrm>
          <a:prstGeom prst="roundRect">
            <a:avLst>
              <a:gd fmla="val 0" name="adj"/>
            </a:avLst>
          </a:prstGeom>
          <a:solidFill>
            <a:srgbClr val="DFDEF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Rx FIFO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0" name="Google Shape;3410;p109"/>
          <p:cNvSpPr/>
          <p:nvPr/>
        </p:nvSpPr>
        <p:spPr>
          <a:xfrm>
            <a:off x="3144100" y="4202575"/>
            <a:ext cx="2222400" cy="4920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Stores data until the system reads it (user presses button for output and removes from queue)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1" name="Google Shape;3411;p109"/>
          <p:cNvSpPr/>
          <p:nvPr/>
        </p:nvSpPr>
        <p:spPr>
          <a:xfrm>
            <a:off x="3144100" y="3576638"/>
            <a:ext cx="870900" cy="293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Lato"/>
                <a:ea typeface="Lato"/>
                <a:cs typeface="Lato"/>
                <a:sym typeface="Lato"/>
              </a:rPr>
              <a:t>r</a:t>
            </a:r>
            <a:r>
              <a:rPr b="1" lang="en" sz="900">
                <a:latin typeface="Lato"/>
                <a:ea typeface="Lato"/>
                <a:cs typeface="Lato"/>
                <a:sym typeface="Lato"/>
              </a:rPr>
              <a:t>x_done_tick </a:t>
            </a:r>
            <a:r>
              <a:rPr lang="en" sz="900">
                <a:latin typeface="Lato"/>
                <a:ea typeface="Lato"/>
                <a:cs typeface="Lato"/>
                <a:sym typeface="Lato"/>
              </a:rPr>
              <a:t>asserted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12" name="Google Shape;3412;p109"/>
          <p:cNvCxnSpPr>
            <a:endCxn id="3411" idx="3"/>
          </p:cNvCxnSpPr>
          <p:nvPr/>
        </p:nvCxnSpPr>
        <p:spPr>
          <a:xfrm rot="10800000">
            <a:off x="4015000" y="3723188"/>
            <a:ext cx="246000" cy="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3" name="Google Shape;3413;p109"/>
          <p:cNvCxnSpPr>
            <a:endCxn id="3385" idx="2"/>
          </p:cNvCxnSpPr>
          <p:nvPr/>
        </p:nvCxnSpPr>
        <p:spPr>
          <a:xfrm rot="10800000">
            <a:off x="4256375" y="3531450"/>
            <a:ext cx="3900" cy="197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4" name="Google Shape;3414;p109"/>
          <p:cNvCxnSpPr>
            <a:stCxn id="3411" idx="2"/>
          </p:cNvCxnSpPr>
          <p:nvPr/>
        </p:nvCxnSpPr>
        <p:spPr>
          <a:xfrm>
            <a:off x="3579550" y="3869738"/>
            <a:ext cx="1800" cy="130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5" name="Google Shape;3415;p109"/>
          <p:cNvCxnSpPr/>
          <p:nvPr/>
        </p:nvCxnSpPr>
        <p:spPr>
          <a:xfrm flipH="1" rot="10800000">
            <a:off x="6331325" y="2501375"/>
            <a:ext cx="1312200" cy="2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16" name="Google Shape;3416;p109"/>
          <p:cNvSpPr/>
          <p:nvPr/>
        </p:nvSpPr>
        <p:spPr>
          <a:xfrm>
            <a:off x="7514175" y="2354800"/>
            <a:ext cx="787800" cy="293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Lato"/>
                <a:ea typeface="Lato"/>
                <a:cs typeface="Lato"/>
                <a:sym typeface="Lato"/>
              </a:rPr>
              <a:t>write_data</a:t>
            </a:r>
            <a:endParaRPr b="1"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7" name="Google Shape;3417;p109"/>
          <p:cNvSpPr/>
          <p:nvPr/>
        </p:nvSpPr>
        <p:spPr>
          <a:xfrm>
            <a:off x="6592550" y="2433250"/>
            <a:ext cx="666000" cy="13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</a:t>
            </a:r>
            <a:r>
              <a:rPr b="1" lang="en" sz="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rite button</a:t>
            </a:r>
            <a:endParaRPr b="1" sz="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8" name="Google Shape;3418;p109"/>
          <p:cNvSpPr/>
          <p:nvPr/>
        </p:nvSpPr>
        <p:spPr>
          <a:xfrm>
            <a:off x="6079575" y="2756825"/>
            <a:ext cx="2222400" cy="197100"/>
          </a:xfrm>
          <a:prstGeom prst="roundRect">
            <a:avLst>
              <a:gd fmla="val 0" name="adj"/>
            </a:avLst>
          </a:prstGeom>
          <a:solidFill>
            <a:srgbClr val="DFDEF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T</a:t>
            </a:r>
            <a:r>
              <a:rPr b="1" lang="en" sz="1200">
                <a:latin typeface="Lato"/>
                <a:ea typeface="Lato"/>
                <a:cs typeface="Lato"/>
                <a:sym typeface="Lato"/>
              </a:rPr>
              <a:t>x FIFO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19" name="Google Shape;3419;p109"/>
          <p:cNvCxnSpPr/>
          <p:nvPr/>
        </p:nvCxnSpPr>
        <p:spPr>
          <a:xfrm>
            <a:off x="6336925" y="2502725"/>
            <a:ext cx="0" cy="2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20" name="Google Shape;3420;p109"/>
          <p:cNvSpPr/>
          <p:nvPr/>
        </p:nvSpPr>
        <p:spPr>
          <a:xfrm>
            <a:off x="6079575" y="2953925"/>
            <a:ext cx="2222400" cy="4083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Stores data words to be transmitted when the transmitter is ready.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21" name="Google Shape;3421;p109"/>
          <p:cNvCxnSpPr>
            <a:stCxn id="3420" idx="2"/>
            <a:endCxn id="3422" idx="0"/>
          </p:cNvCxnSpPr>
          <p:nvPr/>
        </p:nvCxnSpPr>
        <p:spPr>
          <a:xfrm>
            <a:off x="7190775" y="3362225"/>
            <a:ext cx="0" cy="298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22" name="Google Shape;3422;p109"/>
          <p:cNvSpPr/>
          <p:nvPr/>
        </p:nvSpPr>
        <p:spPr>
          <a:xfrm>
            <a:off x="6079575" y="3660913"/>
            <a:ext cx="2222400" cy="197100"/>
          </a:xfrm>
          <a:prstGeom prst="roundRect">
            <a:avLst>
              <a:gd fmla="val 0" name="adj"/>
            </a:avLst>
          </a:prstGeom>
          <a:solidFill>
            <a:srgbClr val="DFDEF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UART Transmitter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23" name="Google Shape;3423;p109"/>
          <p:cNvSpPr/>
          <p:nvPr/>
        </p:nvSpPr>
        <p:spPr>
          <a:xfrm>
            <a:off x="6796875" y="3395882"/>
            <a:ext cx="787800" cy="13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Senses not empty</a:t>
            </a:r>
            <a:endParaRPr b="1" sz="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24" name="Google Shape;3424;p109"/>
          <p:cNvCxnSpPr/>
          <p:nvPr/>
        </p:nvCxnSpPr>
        <p:spPr>
          <a:xfrm rot="10800000">
            <a:off x="6752375" y="4497475"/>
            <a:ext cx="3900" cy="197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25" name="Google Shape;3425;p109"/>
          <p:cNvSpPr/>
          <p:nvPr/>
        </p:nvSpPr>
        <p:spPr>
          <a:xfrm>
            <a:off x="7355950" y="4625100"/>
            <a:ext cx="945900" cy="13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tx_done_tick asserted</a:t>
            </a:r>
            <a:endParaRPr b="1" sz="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26" name="Google Shape;3426;p109"/>
          <p:cNvCxnSpPr>
            <a:endCxn id="3425" idx="1"/>
          </p:cNvCxnSpPr>
          <p:nvPr/>
        </p:nvCxnSpPr>
        <p:spPr>
          <a:xfrm>
            <a:off x="6752350" y="4693200"/>
            <a:ext cx="603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27" name="Google Shape;3427;p109"/>
          <p:cNvSpPr/>
          <p:nvPr/>
        </p:nvSpPr>
        <p:spPr>
          <a:xfrm>
            <a:off x="6079575" y="3849493"/>
            <a:ext cx="2222400" cy="7509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Begins serial transmission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Sends a start bit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Sends the data bits, LSB first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Sends the stop bit(s)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28" name="Google Shape;3428;p109"/>
          <p:cNvSpPr txBox="1"/>
          <p:nvPr/>
        </p:nvSpPr>
        <p:spPr>
          <a:xfrm>
            <a:off x="629375" y="3282425"/>
            <a:ext cx="2071500" cy="1110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Stores</a:t>
            </a: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8-bit numbers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queue depth is </a:t>
            </a: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2⁸</a:t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If the</a:t>
            </a: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FIFO is full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 new data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can be written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29" name="Google Shape;3429;p109"/>
          <p:cNvSpPr/>
          <p:nvPr/>
        </p:nvSpPr>
        <p:spPr>
          <a:xfrm>
            <a:off x="631525" y="3033725"/>
            <a:ext cx="2071500" cy="248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FIFO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33" name="Shape 3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4" name="Google Shape;3434;p110"/>
          <p:cNvGrpSpPr/>
          <p:nvPr/>
        </p:nvGrpSpPr>
        <p:grpSpPr>
          <a:xfrm>
            <a:off x="7687109" y="-11"/>
            <a:ext cx="1156841" cy="538341"/>
            <a:chOff x="7687109" y="242539"/>
            <a:chExt cx="1156841" cy="538341"/>
          </a:xfrm>
        </p:grpSpPr>
        <p:cxnSp>
          <p:nvCxnSpPr>
            <p:cNvPr id="3435" name="Google Shape;3435;p110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436" name="Google Shape;3436;p110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437" name="Google Shape;3437;p110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110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110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110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110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110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110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110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110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446" name="Google Shape;3446;p110"/>
          <p:cNvSpPr txBox="1"/>
          <p:nvPr>
            <p:ph type="title"/>
          </p:nvPr>
        </p:nvSpPr>
        <p:spPr>
          <a:xfrm>
            <a:off x="1580825" y="4144275"/>
            <a:ext cx="721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BLOCK DIAGRAM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447" name="Google Shape;3447;p110"/>
          <p:cNvSpPr/>
          <p:nvPr/>
        </p:nvSpPr>
        <p:spPr>
          <a:xfrm>
            <a:off x="719050" y="158750"/>
            <a:ext cx="2614800" cy="16155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448" name="Google Shape;3448;p110"/>
          <p:cNvSpPr txBox="1"/>
          <p:nvPr/>
        </p:nvSpPr>
        <p:spPr>
          <a:xfrm>
            <a:off x="1503550" y="538325"/>
            <a:ext cx="10458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MATLAB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49" name="Google Shape;3449;p110"/>
          <p:cNvCxnSpPr>
            <a:stCxn id="3448" idx="2"/>
            <a:endCxn id="3450" idx="0"/>
          </p:cNvCxnSpPr>
          <p:nvPr/>
        </p:nvCxnSpPr>
        <p:spPr>
          <a:xfrm>
            <a:off x="2026450" y="818525"/>
            <a:ext cx="0" cy="3675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51" name="Google Shape;3451;p110"/>
          <p:cNvSpPr/>
          <p:nvPr/>
        </p:nvSpPr>
        <p:spPr>
          <a:xfrm>
            <a:off x="719050" y="2100225"/>
            <a:ext cx="7722600" cy="19527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452" name="Google Shape;3452;p110"/>
          <p:cNvCxnSpPr/>
          <p:nvPr/>
        </p:nvCxnSpPr>
        <p:spPr>
          <a:xfrm>
            <a:off x="1690225" y="1578150"/>
            <a:ext cx="0" cy="728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50" name="Google Shape;3450;p110"/>
          <p:cNvSpPr/>
          <p:nvPr/>
        </p:nvSpPr>
        <p:spPr>
          <a:xfrm>
            <a:off x="1265650" y="1185950"/>
            <a:ext cx="1521600" cy="48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UART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53" name="Google Shape;3453;p110"/>
          <p:cNvCxnSpPr/>
          <p:nvPr/>
        </p:nvCxnSpPr>
        <p:spPr>
          <a:xfrm rot="10800000">
            <a:off x="2309625" y="1671650"/>
            <a:ext cx="15600" cy="8280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54" name="Google Shape;3454;p110"/>
          <p:cNvSpPr/>
          <p:nvPr/>
        </p:nvSpPr>
        <p:spPr>
          <a:xfrm>
            <a:off x="1331000" y="2982571"/>
            <a:ext cx="578400" cy="3675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FIFO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55" name="Google Shape;3455;p110"/>
          <p:cNvCxnSpPr>
            <a:stCxn id="3454" idx="0"/>
          </p:cNvCxnSpPr>
          <p:nvPr/>
        </p:nvCxnSpPr>
        <p:spPr>
          <a:xfrm rot="10800000">
            <a:off x="1615400" y="2717371"/>
            <a:ext cx="4800" cy="2652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6" name="Google Shape;3456;p110"/>
          <p:cNvCxnSpPr/>
          <p:nvPr/>
        </p:nvCxnSpPr>
        <p:spPr>
          <a:xfrm flipH="1" rot="10800000">
            <a:off x="2420950" y="2717450"/>
            <a:ext cx="300" cy="803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57" name="Google Shape;3457;p110"/>
          <p:cNvSpPr/>
          <p:nvPr/>
        </p:nvSpPr>
        <p:spPr>
          <a:xfrm>
            <a:off x="1265650" y="2328900"/>
            <a:ext cx="1521600" cy="48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UART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58" name="Google Shape;3458;p110"/>
          <p:cNvCxnSpPr>
            <a:stCxn id="3454" idx="2"/>
          </p:cNvCxnSpPr>
          <p:nvPr/>
        </p:nvCxnSpPr>
        <p:spPr>
          <a:xfrm>
            <a:off x="1620200" y="3350071"/>
            <a:ext cx="0" cy="251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9" name="Google Shape;3459;p110"/>
          <p:cNvCxnSpPr>
            <a:endCxn id="3460" idx="0"/>
          </p:cNvCxnSpPr>
          <p:nvPr/>
        </p:nvCxnSpPr>
        <p:spPr>
          <a:xfrm>
            <a:off x="1618550" y="3597850"/>
            <a:ext cx="3741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61" name="Google Shape;3461;p110"/>
          <p:cNvSpPr/>
          <p:nvPr/>
        </p:nvSpPr>
        <p:spPr>
          <a:xfrm>
            <a:off x="7035650" y="3169763"/>
            <a:ext cx="1016700" cy="728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Digital Filter</a:t>
            </a:r>
            <a:b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SOS</a:t>
            </a:r>
            <a:endParaRPr b="1" sz="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62" name="Google Shape;3462;p110"/>
          <p:cNvSpPr/>
          <p:nvPr/>
        </p:nvSpPr>
        <p:spPr>
          <a:xfrm>
            <a:off x="7035650" y="2254175"/>
            <a:ext cx="1016700" cy="728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Digital Filter</a:t>
            </a:r>
            <a:b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Convolution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463" name="Google Shape;3463;p110"/>
          <p:cNvCxnSpPr/>
          <p:nvPr/>
        </p:nvCxnSpPr>
        <p:spPr>
          <a:xfrm>
            <a:off x="5543750" y="3737775"/>
            <a:ext cx="1494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4" name="Google Shape;3464;p110"/>
          <p:cNvCxnSpPr/>
          <p:nvPr/>
        </p:nvCxnSpPr>
        <p:spPr>
          <a:xfrm>
            <a:off x="5543750" y="3423275"/>
            <a:ext cx="630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5" name="Google Shape;3465;p110"/>
          <p:cNvCxnSpPr/>
          <p:nvPr/>
        </p:nvCxnSpPr>
        <p:spPr>
          <a:xfrm rot="10800000">
            <a:off x="6163577" y="2842775"/>
            <a:ext cx="0" cy="5805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60" name="Google Shape;3460;p110"/>
          <p:cNvSpPr/>
          <p:nvPr/>
        </p:nvSpPr>
        <p:spPr>
          <a:xfrm rot="-5400000">
            <a:off x="5121950" y="3506050"/>
            <a:ext cx="660000" cy="183600"/>
          </a:xfrm>
          <a:prstGeom prst="trapezoid">
            <a:avLst>
              <a:gd fmla="val 94962" name="adj"/>
            </a:avLst>
          </a:prstGeom>
          <a:solidFill>
            <a:srgbClr val="DFDEF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466" name="Google Shape;3466;p110"/>
          <p:cNvCxnSpPr/>
          <p:nvPr/>
        </p:nvCxnSpPr>
        <p:spPr>
          <a:xfrm>
            <a:off x="6154625" y="2839175"/>
            <a:ext cx="8793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67" name="Google Shape;3467;p110"/>
          <p:cNvSpPr/>
          <p:nvPr/>
        </p:nvSpPr>
        <p:spPr>
          <a:xfrm rot="5400000">
            <a:off x="3881400" y="35642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468" name="Google Shape;3468;p110"/>
          <p:cNvSpPr/>
          <p:nvPr/>
        </p:nvSpPr>
        <p:spPr>
          <a:xfrm rot="5400000">
            <a:off x="6217725" y="37041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469" name="Google Shape;3469;p110"/>
          <p:cNvSpPr/>
          <p:nvPr/>
        </p:nvSpPr>
        <p:spPr>
          <a:xfrm rot="5400000">
            <a:off x="6585875" y="28055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470" name="Google Shape;3470;p110"/>
          <p:cNvCxnSpPr/>
          <p:nvPr/>
        </p:nvCxnSpPr>
        <p:spPr>
          <a:xfrm flipH="1" rot="10800000">
            <a:off x="6046625" y="3560725"/>
            <a:ext cx="987300" cy="27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1" name="Google Shape;3471;p110"/>
          <p:cNvCxnSpPr/>
          <p:nvPr/>
        </p:nvCxnSpPr>
        <p:spPr>
          <a:xfrm>
            <a:off x="6062250" y="2815400"/>
            <a:ext cx="0" cy="752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2" name="Google Shape;3472;p110"/>
          <p:cNvCxnSpPr/>
          <p:nvPr/>
        </p:nvCxnSpPr>
        <p:spPr>
          <a:xfrm>
            <a:off x="5504500" y="2810150"/>
            <a:ext cx="557700" cy="102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73" name="Google Shape;3473;p110"/>
          <p:cNvSpPr/>
          <p:nvPr/>
        </p:nvSpPr>
        <p:spPr>
          <a:xfrm rot="-5400000">
            <a:off x="5766100" y="27816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474" name="Google Shape;3474;p110"/>
          <p:cNvCxnSpPr/>
          <p:nvPr/>
        </p:nvCxnSpPr>
        <p:spPr>
          <a:xfrm>
            <a:off x="5509775" y="2531225"/>
            <a:ext cx="15240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75" name="Google Shape;3475;p110"/>
          <p:cNvSpPr/>
          <p:nvPr/>
        </p:nvSpPr>
        <p:spPr>
          <a:xfrm rot="-5400000">
            <a:off x="6217725" y="24974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476" name="Google Shape;3476;p110"/>
          <p:cNvCxnSpPr/>
          <p:nvPr/>
        </p:nvCxnSpPr>
        <p:spPr>
          <a:xfrm>
            <a:off x="3951900" y="2616250"/>
            <a:ext cx="15240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77" name="Google Shape;3477;p110"/>
          <p:cNvSpPr/>
          <p:nvPr/>
        </p:nvSpPr>
        <p:spPr>
          <a:xfrm rot="-5400000">
            <a:off x="5121950" y="2567100"/>
            <a:ext cx="660000" cy="183600"/>
          </a:xfrm>
          <a:prstGeom prst="trapezoid">
            <a:avLst>
              <a:gd fmla="val 94962" name="adj"/>
            </a:avLst>
          </a:prstGeom>
          <a:solidFill>
            <a:srgbClr val="DFDEF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478" name="Google Shape;3478;p110"/>
          <p:cNvCxnSpPr/>
          <p:nvPr/>
        </p:nvCxnSpPr>
        <p:spPr>
          <a:xfrm rot="10800000">
            <a:off x="3957350" y="2610950"/>
            <a:ext cx="0" cy="9006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9" name="Google Shape;3479;p110"/>
          <p:cNvCxnSpPr/>
          <p:nvPr/>
        </p:nvCxnSpPr>
        <p:spPr>
          <a:xfrm>
            <a:off x="2426600" y="3511550"/>
            <a:ext cx="15408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80" name="Google Shape;3480;p110"/>
          <p:cNvSpPr/>
          <p:nvPr/>
        </p:nvSpPr>
        <p:spPr>
          <a:xfrm>
            <a:off x="2134150" y="2982575"/>
            <a:ext cx="578400" cy="3675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FIFO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81" name="Google Shape;3481;p110"/>
          <p:cNvSpPr/>
          <p:nvPr/>
        </p:nvSpPr>
        <p:spPr>
          <a:xfrm rot="-5400000">
            <a:off x="4543450" y="25826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482" name="Google Shape;3482;p110"/>
          <p:cNvSpPr/>
          <p:nvPr/>
        </p:nvSpPr>
        <p:spPr>
          <a:xfrm>
            <a:off x="6490550" y="2038150"/>
            <a:ext cx="2071800" cy="1131600"/>
          </a:xfrm>
          <a:prstGeom prst="rect">
            <a:avLst/>
          </a:prstGeom>
          <a:noFill/>
          <a:ln cap="flat" cmpd="sng" w="7620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6" name="Shape 3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7" name="Google Shape;3487;p111"/>
          <p:cNvPicPr preferRelativeResize="0"/>
          <p:nvPr/>
        </p:nvPicPr>
        <p:blipFill rotWithShape="1">
          <a:blip r:embed="rId3">
            <a:alphaModFix/>
          </a:blip>
          <a:srcRect b="0" l="1594" r="0" t="0"/>
          <a:stretch/>
        </p:blipFill>
        <p:spPr>
          <a:xfrm>
            <a:off x="634700" y="1235775"/>
            <a:ext cx="5393001" cy="3328801"/>
          </a:xfrm>
          <a:prstGeom prst="rect">
            <a:avLst/>
          </a:prstGeom>
          <a:noFill/>
          <a:ln>
            <a:noFill/>
          </a:ln>
        </p:spPr>
      </p:pic>
      <p:sp>
        <p:nvSpPr>
          <p:cNvPr id="3488" name="Google Shape;3488;p111"/>
          <p:cNvSpPr txBox="1"/>
          <p:nvPr/>
        </p:nvSpPr>
        <p:spPr>
          <a:xfrm>
            <a:off x="6287900" y="1977150"/>
            <a:ext cx="1988100" cy="11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Filter Size + Precision of Arithmetic is Parameterized </a:t>
            </a:r>
            <a:endParaRPr sz="170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489" name="Google Shape;3489;p111"/>
          <p:cNvSpPr txBox="1"/>
          <p:nvPr>
            <p:ph type="title"/>
          </p:nvPr>
        </p:nvSpPr>
        <p:spPr>
          <a:xfrm>
            <a:off x="634700" y="247675"/>
            <a:ext cx="721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/>
                <a:ea typeface="Oswald SemiBold"/>
                <a:cs typeface="Oswald SemiBold"/>
                <a:sym typeface="Oswald SemiBold"/>
              </a:rPr>
              <a:t>CODE SNIPPET</a:t>
            </a:r>
            <a:endParaRPr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490" name="Google Shape;3490;p111"/>
          <p:cNvSpPr txBox="1"/>
          <p:nvPr/>
        </p:nvSpPr>
        <p:spPr>
          <a:xfrm>
            <a:off x="634700" y="820375"/>
            <a:ext cx="7641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Convolution Filter Module</a:t>
            </a:r>
            <a:endParaRPr b="1"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91" name="Google Shape;3491;p111"/>
          <p:cNvSpPr/>
          <p:nvPr/>
        </p:nvSpPr>
        <p:spPr>
          <a:xfrm>
            <a:off x="915400" y="1447300"/>
            <a:ext cx="4478100" cy="297000"/>
          </a:xfrm>
          <a:prstGeom prst="rect">
            <a:avLst/>
          </a:prstGeom>
          <a:noFill/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492" name="Google Shape;3492;p111"/>
          <p:cNvSpPr/>
          <p:nvPr/>
        </p:nvSpPr>
        <p:spPr>
          <a:xfrm>
            <a:off x="1166750" y="3776850"/>
            <a:ext cx="2841300" cy="663900"/>
          </a:xfrm>
          <a:prstGeom prst="rect">
            <a:avLst/>
          </a:prstGeom>
          <a:noFill/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Google Shape;3497;p112"/>
          <p:cNvSpPr txBox="1"/>
          <p:nvPr/>
        </p:nvSpPr>
        <p:spPr>
          <a:xfrm>
            <a:off x="5656600" y="1429550"/>
            <a:ext cx="2860200" cy="572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98" name="Google Shape;3498;p11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/>
                <a:ea typeface="Oswald SemiBold"/>
                <a:cs typeface="Oswald SemiBold"/>
                <a:sym typeface="Oswald SemiBold"/>
              </a:rPr>
              <a:t>RESULTS</a:t>
            </a:r>
            <a:endParaRPr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499" name="Google Shape;3499;p112"/>
          <p:cNvSpPr txBox="1"/>
          <p:nvPr/>
        </p:nvSpPr>
        <p:spPr>
          <a:xfrm>
            <a:off x="822350" y="1557650"/>
            <a:ext cx="2016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X[n] = [2 4 8 16 32 64]</a:t>
            </a:r>
            <a:endParaRPr b="1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500" name="Google Shape;3500;p112"/>
          <p:cNvSpPr txBox="1"/>
          <p:nvPr/>
        </p:nvSpPr>
        <p:spPr>
          <a:xfrm>
            <a:off x="2050488" y="4168475"/>
            <a:ext cx="4752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</a:t>
            </a:r>
            <a:r>
              <a:rPr b="1"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[n] = [-4 -2 -1]</a:t>
            </a:r>
            <a:endParaRPr b="1"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1" name="Google Shape;3501;p112"/>
          <p:cNvSpPr txBox="1"/>
          <p:nvPr/>
        </p:nvSpPr>
        <p:spPr>
          <a:xfrm flipH="1">
            <a:off x="5566649" y="1392650"/>
            <a:ext cx="3026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y[n] = [-8 -20 -42 -84 88 -80 96 64]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2" name="Google Shape;3502;p112"/>
          <p:cNvSpPr/>
          <p:nvPr/>
        </p:nvSpPr>
        <p:spPr>
          <a:xfrm>
            <a:off x="3535663" y="2263475"/>
            <a:ext cx="1782000" cy="106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h[n]</a:t>
            </a:r>
            <a:endParaRPr sz="3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3" name="Google Shape;3503;p112"/>
          <p:cNvSpPr txBox="1"/>
          <p:nvPr/>
        </p:nvSpPr>
        <p:spPr>
          <a:xfrm>
            <a:off x="6707413" y="2263475"/>
            <a:ext cx="13725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y[n]</a:t>
            </a:r>
            <a:endParaRPr sz="3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4" name="Google Shape;3504;p112"/>
          <p:cNvSpPr txBox="1"/>
          <p:nvPr/>
        </p:nvSpPr>
        <p:spPr>
          <a:xfrm>
            <a:off x="1064088" y="2263475"/>
            <a:ext cx="13725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x[</a:t>
            </a:r>
            <a:r>
              <a:rPr lang="en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n]</a:t>
            </a:r>
            <a:endParaRPr sz="3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505" name="Google Shape;3505;p112"/>
          <p:cNvCxnSpPr>
            <a:stCxn id="3500" idx="0"/>
            <a:endCxn id="3502" idx="2"/>
          </p:cNvCxnSpPr>
          <p:nvPr/>
        </p:nvCxnSpPr>
        <p:spPr>
          <a:xfrm rot="10800000">
            <a:off x="4426638" y="3329975"/>
            <a:ext cx="0" cy="838500"/>
          </a:xfrm>
          <a:prstGeom prst="straightConnector1">
            <a:avLst/>
          </a:prstGeom>
          <a:noFill/>
          <a:ln cap="flat" cmpd="sng" w="38100">
            <a:solidFill>
              <a:srgbClr val="B8231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06" name="Google Shape;3506;p112"/>
          <p:cNvCxnSpPr>
            <a:stCxn id="3504" idx="3"/>
            <a:endCxn id="3502" idx="1"/>
          </p:cNvCxnSpPr>
          <p:nvPr/>
        </p:nvCxnSpPr>
        <p:spPr>
          <a:xfrm>
            <a:off x="2436588" y="2796725"/>
            <a:ext cx="1099200" cy="0"/>
          </a:xfrm>
          <a:prstGeom prst="straightConnector1">
            <a:avLst/>
          </a:prstGeom>
          <a:noFill/>
          <a:ln cap="flat" cmpd="sng" w="38100">
            <a:solidFill>
              <a:srgbClr val="B8231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07" name="Google Shape;3507;p112"/>
          <p:cNvCxnSpPr>
            <a:stCxn id="3502" idx="3"/>
            <a:endCxn id="3503" idx="1"/>
          </p:cNvCxnSpPr>
          <p:nvPr/>
        </p:nvCxnSpPr>
        <p:spPr>
          <a:xfrm>
            <a:off x="5317663" y="2796725"/>
            <a:ext cx="1389900" cy="0"/>
          </a:xfrm>
          <a:prstGeom prst="straightConnector1">
            <a:avLst/>
          </a:prstGeom>
          <a:noFill/>
          <a:ln cap="flat" cmpd="sng" w="38100">
            <a:solidFill>
              <a:srgbClr val="B8231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08" name="Google Shape;3508;p112"/>
          <p:cNvSpPr txBox="1"/>
          <p:nvPr/>
        </p:nvSpPr>
        <p:spPr>
          <a:xfrm>
            <a:off x="822350" y="1134213"/>
            <a:ext cx="2016600" cy="37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Input: 6-point signal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9" name="Google Shape;3509;p112"/>
          <p:cNvSpPr txBox="1"/>
          <p:nvPr/>
        </p:nvSpPr>
        <p:spPr>
          <a:xfrm>
            <a:off x="3279225" y="1082925"/>
            <a:ext cx="1937100" cy="904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Filter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3-point signal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0" name="Google Shape;3510;p112"/>
          <p:cNvSpPr txBox="1"/>
          <p:nvPr/>
        </p:nvSpPr>
        <p:spPr>
          <a:xfrm>
            <a:off x="5830350" y="371191"/>
            <a:ext cx="24990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C800"/>
                </a:solidFill>
                <a:latin typeface="Noto Sans"/>
                <a:ea typeface="Noto Sans"/>
                <a:cs typeface="Noto Sans"/>
                <a:sym typeface="Noto Sans"/>
              </a:rPr>
              <a:t>Expected Output Length</a:t>
            </a:r>
            <a:endParaRPr>
              <a:solidFill>
                <a:srgbClr val="FFC800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C800"/>
                </a:solidFill>
                <a:latin typeface="Noto Sans"/>
                <a:ea typeface="Noto Sans"/>
                <a:cs typeface="Noto Sans"/>
                <a:sym typeface="Noto Sans"/>
              </a:rPr>
              <a:t>N = (6+3) - 1 = 8</a:t>
            </a:r>
            <a:endParaRPr>
              <a:solidFill>
                <a:srgbClr val="FFC80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511" name="Google Shape;3511;p112"/>
          <p:cNvSpPr txBox="1"/>
          <p:nvPr/>
        </p:nvSpPr>
        <p:spPr>
          <a:xfrm>
            <a:off x="822350" y="1505925"/>
            <a:ext cx="2016600" cy="481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2" name="Google Shape;3512;p112"/>
          <p:cNvSpPr txBox="1"/>
          <p:nvPr/>
        </p:nvSpPr>
        <p:spPr>
          <a:xfrm>
            <a:off x="5645211" y="1082925"/>
            <a:ext cx="2879700" cy="34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8-point signal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6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p113"/>
          <p:cNvSpPr txBox="1"/>
          <p:nvPr>
            <p:ph type="title"/>
          </p:nvPr>
        </p:nvSpPr>
        <p:spPr>
          <a:xfrm>
            <a:off x="720000" y="172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 filter Testbench</a:t>
            </a:r>
            <a:endParaRPr/>
          </a:p>
        </p:txBody>
      </p:sp>
      <p:grpSp>
        <p:nvGrpSpPr>
          <p:cNvPr id="3518" name="Google Shape;3518;p113"/>
          <p:cNvGrpSpPr/>
          <p:nvPr/>
        </p:nvGrpSpPr>
        <p:grpSpPr>
          <a:xfrm>
            <a:off x="246700" y="846675"/>
            <a:ext cx="1852250" cy="1281525"/>
            <a:chOff x="246700" y="846675"/>
            <a:chExt cx="1852250" cy="1281525"/>
          </a:xfrm>
        </p:grpSpPr>
        <p:sp>
          <p:nvSpPr>
            <p:cNvPr id="3519" name="Google Shape;3519;p113"/>
            <p:cNvSpPr/>
            <p:nvPr/>
          </p:nvSpPr>
          <p:spPr>
            <a:xfrm>
              <a:off x="720000" y="1744200"/>
              <a:ext cx="678000" cy="203700"/>
            </a:xfrm>
            <a:prstGeom prst="rect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cxnSp>
          <p:nvCxnSpPr>
            <p:cNvPr id="3520" name="Google Shape;3520;p113"/>
            <p:cNvCxnSpPr/>
            <p:nvPr/>
          </p:nvCxnSpPr>
          <p:spPr>
            <a:xfrm>
              <a:off x="514875" y="952500"/>
              <a:ext cx="0" cy="11757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1" name="Google Shape;3521;p113"/>
            <p:cNvCxnSpPr/>
            <p:nvPr/>
          </p:nvCxnSpPr>
          <p:spPr>
            <a:xfrm>
              <a:off x="334650" y="1947900"/>
              <a:ext cx="1647600" cy="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2" name="Google Shape;3522;p113"/>
            <p:cNvCxnSpPr/>
            <p:nvPr/>
          </p:nvCxnSpPr>
          <p:spPr>
            <a:xfrm>
              <a:off x="510975" y="1949650"/>
              <a:ext cx="2085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3" name="Google Shape;3523;p113"/>
            <p:cNvCxnSpPr/>
            <p:nvPr/>
          </p:nvCxnSpPr>
          <p:spPr>
            <a:xfrm>
              <a:off x="1408900" y="1949650"/>
              <a:ext cx="5259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24" name="Google Shape;3524;p113"/>
            <p:cNvSpPr txBox="1"/>
            <p:nvPr/>
          </p:nvSpPr>
          <p:spPr>
            <a:xfrm>
              <a:off x="246700" y="1470375"/>
              <a:ext cx="273300" cy="35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Actor"/>
                  <a:ea typeface="Actor"/>
                  <a:cs typeface="Actor"/>
                  <a:sym typeface="Actor"/>
                </a:rPr>
                <a:t>1</a:t>
              </a:r>
              <a:endPara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3525" name="Google Shape;3525;p113"/>
            <p:cNvSpPr txBox="1"/>
            <p:nvPr/>
          </p:nvSpPr>
          <p:spPr>
            <a:xfrm>
              <a:off x="571050" y="846675"/>
              <a:ext cx="15279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Actor"/>
                  <a:ea typeface="Actor"/>
                  <a:cs typeface="Actor"/>
                  <a:sym typeface="Actor"/>
                </a:rPr>
                <a:t>Input Signal x[n]: 10-point box</a:t>
              </a:r>
              <a:endPara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cxnSp>
        <p:nvCxnSpPr>
          <p:cNvPr id="3526" name="Google Shape;3526;p113"/>
          <p:cNvCxnSpPr/>
          <p:nvPr/>
        </p:nvCxnSpPr>
        <p:spPr>
          <a:xfrm>
            <a:off x="3814000" y="952500"/>
            <a:ext cx="0" cy="117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7" name="Google Shape;3527;p113"/>
          <p:cNvCxnSpPr/>
          <p:nvPr/>
        </p:nvCxnSpPr>
        <p:spPr>
          <a:xfrm>
            <a:off x="3633775" y="1947900"/>
            <a:ext cx="1647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28" name="Google Shape;3528;p113"/>
          <p:cNvSpPr txBox="1"/>
          <p:nvPr/>
        </p:nvSpPr>
        <p:spPr>
          <a:xfrm>
            <a:off x="3870175" y="846675"/>
            <a:ext cx="1728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Filter: Simple 3-point convolution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cxnSp>
        <p:nvCxnSpPr>
          <p:cNvPr id="3529" name="Google Shape;3529;p113"/>
          <p:cNvCxnSpPr/>
          <p:nvPr/>
        </p:nvCxnSpPr>
        <p:spPr>
          <a:xfrm rot="10800000">
            <a:off x="3814000" y="1247950"/>
            <a:ext cx="0" cy="70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30" name="Google Shape;3530;p113"/>
          <p:cNvCxnSpPr/>
          <p:nvPr/>
        </p:nvCxnSpPr>
        <p:spPr>
          <a:xfrm rot="10800000">
            <a:off x="4000875" y="1534150"/>
            <a:ext cx="0" cy="415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31" name="Google Shape;3531;p113"/>
          <p:cNvCxnSpPr/>
          <p:nvPr/>
        </p:nvCxnSpPr>
        <p:spPr>
          <a:xfrm rot="10800000">
            <a:off x="4217900" y="1739350"/>
            <a:ext cx="0" cy="210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32" name="Google Shape;3532;p113"/>
          <p:cNvCxnSpPr/>
          <p:nvPr/>
        </p:nvCxnSpPr>
        <p:spPr>
          <a:xfrm>
            <a:off x="6621300" y="952500"/>
            <a:ext cx="0" cy="117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3" name="Google Shape;3533;p113"/>
          <p:cNvCxnSpPr/>
          <p:nvPr/>
        </p:nvCxnSpPr>
        <p:spPr>
          <a:xfrm>
            <a:off x="6441075" y="1947900"/>
            <a:ext cx="1647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34" name="Google Shape;3534;p113"/>
          <p:cNvSpPr txBox="1"/>
          <p:nvPr/>
        </p:nvSpPr>
        <p:spPr>
          <a:xfrm>
            <a:off x="6677475" y="846675"/>
            <a:ext cx="1923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Expected Output y[n]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cxnSp>
        <p:nvCxnSpPr>
          <p:cNvPr id="3535" name="Google Shape;3535;p113"/>
          <p:cNvCxnSpPr/>
          <p:nvPr/>
        </p:nvCxnSpPr>
        <p:spPr>
          <a:xfrm rot="10800000">
            <a:off x="6621300" y="1641250"/>
            <a:ext cx="0" cy="308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36" name="Google Shape;3536;p113"/>
          <p:cNvCxnSpPr/>
          <p:nvPr/>
        </p:nvCxnSpPr>
        <p:spPr>
          <a:xfrm rot="10800000">
            <a:off x="6723875" y="1332850"/>
            <a:ext cx="8100" cy="616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37" name="Google Shape;3537;p113"/>
          <p:cNvCxnSpPr/>
          <p:nvPr/>
        </p:nvCxnSpPr>
        <p:spPr>
          <a:xfrm rot="10800000">
            <a:off x="6872800" y="1195750"/>
            <a:ext cx="0" cy="75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38" name="Google Shape;3538;p113"/>
          <p:cNvCxnSpPr/>
          <p:nvPr/>
        </p:nvCxnSpPr>
        <p:spPr>
          <a:xfrm rot="10800000">
            <a:off x="6991900" y="1195750"/>
            <a:ext cx="0" cy="75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39" name="Google Shape;3539;p113"/>
          <p:cNvCxnSpPr/>
          <p:nvPr/>
        </p:nvCxnSpPr>
        <p:spPr>
          <a:xfrm rot="10800000">
            <a:off x="7095925" y="1195750"/>
            <a:ext cx="0" cy="75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40" name="Google Shape;3540;p113"/>
          <p:cNvCxnSpPr/>
          <p:nvPr/>
        </p:nvCxnSpPr>
        <p:spPr>
          <a:xfrm rot="10800000">
            <a:off x="7215025" y="1195750"/>
            <a:ext cx="0" cy="75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41" name="Google Shape;3541;p113"/>
          <p:cNvCxnSpPr/>
          <p:nvPr/>
        </p:nvCxnSpPr>
        <p:spPr>
          <a:xfrm rot="10800000">
            <a:off x="7325725" y="1195750"/>
            <a:ext cx="0" cy="75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42" name="Google Shape;3542;p113"/>
          <p:cNvCxnSpPr/>
          <p:nvPr/>
        </p:nvCxnSpPr>
        <p:spPr>
          <a:xfrm rot="10800000">
            <a:off x="7444825" y="1195750"/>
            <a:ext cx="0" cy="75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43" name="Google Shape;3543;p113"/>
          <p:cNvCxnSpPr/>
          <p:nvPr/>
        </p:nvCxnSpPr>
        <p:spPr>
          <a:xfrm rot="10800000">
            <a:off x="7548850" y="1195750"/>
            <a:ext cx="0" cy="75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44" name="Google Shape;3544;p113"/>
          <p:cNvCxnSpPr/>
          <p:nvPr/>
        </p:nvCxnSpPr>
        <p:spPr>
          <a:xfrm rot="10800000">
            <a:off x="7667950" y="1195750"/>
            <a:ext cx="0" cy="75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45" name="Google Shape;3545;p113"/>
          <p:cNvCxnSpPr/>
          <p:nvPr/>
        </p:nvCxnSpPr>
        <p:spPr>
          <a:xfrm rot="10800000">
            <a:off x="7771975" y="1332850"/>
            <a:ext cx="8100" cy="616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546" name="Google Shape;3546;p113"/>
          <p:cNvCxnSpPr/>
          <p:nvPr/>
        </p:nvCxnSpPr>
        <p:spPr>
          <a:xfrm rot="10800000">
            <a:off x="7876850" y="1641250"/>
            <a:ext cx="0" cy="308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547" name="Google Shape;3547;p113"/>
          <p:cNvSpPr txBox="1"/>
          <p:nvPr/>
        </p:nvSpPr>
        <p:spPr>
          <a:xfrm>
            <a:off x="7543700" y="1796700"/>
            <a:ext cx="2085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9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548" name="Google Shape;3548;p113"/>
          <p:cNvSpPr txBox="1"/>
          <p:nvPr/>
        </p:nvSpPr>
        <p:spPr>
          <a:xfrm>
            <a:off x="2427050" y="1099225"/>
            <a:ext cx="6585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*</a:t>
            </a:r>
            <a:endParaRPr sz="4800"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549" name="Google Shape;3549;p113"/>
          <p:cNvSpPr txBox="1"/>
          <p:nvPr/>
        </p:nvSpPr>
        <p:spPr>
          <a:xfrm>
            <a:off x="5646400" y="1099225"/>
            <a:ext cx="6585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=</a:t>
            </a:r>
            <a:endParaRPr sz="4800"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pic>
        <p:nvPicPr>
          <p:cNvPr id="3550" name="Google Shape;3550;p113"/>
          <p:cNvPicPr preferRelativeResize="0"/>
          <p:nvPr/>
        </p:nvPicPr>
        <p:blipFill rotWithShape="1">
          <a:blip r:embed="rId3">
            <a:alphaModFix/>
          </a:blip>
          <a:srcRect b="0" l="0" r="0" t="19517"/>
          <a:stretch/>
        </p:blipFill>
        <p:spPr>
          <a:xfrm>
            <a:off x="0" y="2325575"/>
            <a:ext cx="9144001" cy="2973250"/>
          </a:xfrm>
          <a:prstGeom prst="rect">
            <a:avLst/>
          </a:prstGeom>
          <a:noFill/>
          <a:ln>
            <a:noFill/>
          </a:ln>
        </p:spPr>
      </p:pic>
      <p:sp>
        <p:nvSpPr>
          <p:cNvPr id="3551" name="Google Shape;3551;p113"/>
          <p:cNvSpPr/>
          <p:nvPr/>
        </p:nvSpPr>
        <p:spPr>
          <a:xfrm>
            <a:off x="3946075" y="3550225"/>
            <a:ext cx="2486400" cy="308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552" name="Google Shape;3552;p113"/>
          <p:cNvSpPr/>
          <p:nvPr/>
        </p:nvSpPr>
        <p:spPr>
          <a:xfrm>
            <a:off x="4732450" y="3858625"/>
            <a:ext cx="3963900" cy="2898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553" name="Google Shape;3553;p113"/>
          <p:cNvSpPr/>
          <p:nvPr/>
        </p:nvSpPr>
        <p:spPr>
          <a:xfrm>
            <a:off x="4572000" y="3306325"/>
            <a:ext cx="974700" cy="243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Input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4" name="Google Shape;3554;p113"/>
          <p:cNvSpPr/>
          <p:nvPr/>
        </p:nvSpPr>
        <p:spPr>
          <a:xfrm>
            <a:off x="7444825" y="4148425"/>
            <a:ext cx="974700" cy="243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Output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58" name="Shape 3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9" name="Google Shape;3559;p114"/>
          <p:cNvGrpSpPr/>
          <p:nvPr/>
        </p:nvGrpSpPr>
        <p:grpSpPr>
          <a:xfrm>
            <a:off x="7687109" y="-11"/>
            <a:ext cx="1156841" cy="538341"/>
            <a:chOff x="7687109" y="242539"/>
            <a:chExt cx="1156841" cy="538341"/>
          </a:xfrm>
        </p:grpSpPr>
        <p:cxnSp>
          <p:nvCxnSpPr>
            <p:cNvPr id="3560" name="Google Shape;3560;p114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561" name="Google Shape;3561;p114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562" name="Google Shape;3562;p114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114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114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114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114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114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114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114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114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571" name="Google Shape;3571;p114"/>
          <p:cNvSpPr txBox="1"/>
          <p:nvPr>
            <p:ph type="title"/>
          </p:nvPr>
        </p:nvSpPr>
        <p:spPr>
          <a:xfrm>
            <a:off x="1580825" y="4144275"/>
            <a:ext cx="721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BLOCK DIAGRAM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572" name="Google Shape;3572;p114"/>
          <p:cNvSpPr/>
          <p:nvPr/>
        </p:nvSpPr>
        <p:spPr>
          <a:xfrm>
            <a:off x="719050" y="158750"/>
            <a:ext cx="2614800" cy="16155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573" name="Google Shape;3573;p114"/>
          <p:cNvSpPr txBox="1"/>
          <p:nvPr/>
        </p:nvSpPr>
        <p:spPr>
          <a:xfrm>
            <a:off x="1503550" y="538325"/>
            <a:ext cx="10458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MATLAB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574" name="Google Shape;3574;p114"/>
          <p:cNvCxnSpPr>
            <a:stCxn id="3573" idx="2"/>
            <a:endCxn id="3575" idx="0"/>
          </p:cNvCxnSpPr>
          <p:nvPr/>
        </p:nvCxnSpPr>
        <p:spPr>
          <a:xfrm>
            <a:off x="2026450" y="818525"/>
            <a:ext cx="0" cy="3675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76" name="Google Shape;3576;p114"/>
          <p:cNvSpPr/>
          <p:nvPr/>
        </p:nvSpPr>
        <p:spPr>
          <a:xfrm>
            <a:off x="719050" y="2100225"/>
            <a:ext cx="7722600" cy="19527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577" name="Google Shape;3577;p114"/>
          <p:cNvCxnSpPr/>
          <p:nvPr/>
        </p:nvCxnSpPr>
        <p:spPr>
          <a:xfrm>
            <a:off x="1690225" y="1578150"/>
            <a:ext cx="0" cy="728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75" name="Google Shape;3575;p114"/>
          <p:cNvSpPr/>
          <p:nvPr/>
        </p:nvSpPr>
        <p:spPr>
          <a:xfrm>
            <a:off x="1265650" y="1185950"/>
            <a:ext cx="1521600" cy="48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UART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578" name="Google Shape;3578;p114"/>
          <p:cNvCxnSpPr/>
          <p:nvPr/>
        </p:nvCxnSpPr>
        <p:spPr>
          <a:xfrm rot="10800000">
            <a:off x="2309625" y="1671650"/>
            <a:ext cx="15600" cy="8280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79" name="Google Shape;3579;p114"/>
          <p:cNvSpPr/>
          <p:nvPr/>
        </p:nvSpPr>
        <p:spPr>
          <a:xfrm>
            <a:off x="1331000" y="2982571"/>
            <a:ext cx="578400" cy="3675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FIFO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580" name="Google Shape;3580;p114"/>
          <p:cNvCxnSpPr>
            <a:stCxn id="3579" idx="0"/>
          </p:cNvCxnSpPr>
          <p:nvPr/>
        </p:nvCxnSpPr>
        <p:spPr>
          <a:xfrm rot="10800000">
            <a:off x="1615400" y="2717371"/>
            <a:ext cx="4800" cy="2652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1" name="Google Shape;3581;p114"/>
          <p:cNvCxnSpPr/>
          <p:nvPr/>
        </p:nvCxnSpPr>
        <p:spPr>
          <a:xfrm flipH="1" rot="10800000">
            <a:off x="2420950" y="2717450"/>
            <a:ext cx="300" cy="803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82" name="Google Shape;3582;p114"/>
          <p:cNvSpPr/>
          <p:nvPr/>
        </p:nvSpPr>
        <p:spPr>
          <a:xfrm>
            <a:off x="1265650" y="2328900"/>
            <a:ext cx="1521600" cy="48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UART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583" name="Google Shape;3583;p114"/>
          <p:cNvCxnSpPr>
            <a:stCxn id="3579" idx="2"/>
          </p:cNvCxnSpPr>
          <p:nvPr/>
        </p:nvCxnSpPr>
        <p:spPr>
          <a:xfrm>
            <a:off x="1620200" y="3350071"/>
            <a:ext cx="0" cy="251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4" name="Google Shape;3584;p114"/>
          <p:cNvCxnSpPr>
            <a:endCxn id="3585" idx="0"/>
          </p:cNvCxnSpPr>
          <p:nvPr/>
        </p:nvCxnSpPr>
        <p:spPr>
          <a:xfrm>
            <a:off x="1618550" y="3597850"/>
            <a:ext cx="3741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86" name="Google Shape;3586;p114"/>
          <p:cNvSpPr/>
          <p:nvPr/>
        </p:nvSpPr>
        <p:spPr>
          <a:xfrm>
            <a:off x="7035650" y="3169763"/>
            <a:ext cx="1016700" cy="728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Digital Filter</a:t>
            </a:r>
            <a:b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SOS</a:t>
            </a:r>
            <a:endParaRPr b="1" sz="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87" name="Google Shape;3587;p114"/>
          <p:cNvSpPr/>
          <p:nvPr/>
        </p:nvSpPr>
        <p:spPr>
          <a:xfrm>
            <a:off x="7035650" y="2254175"/>
            <a:ext cx="1016700" cy="728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Digital Filter</a:t>
            </a:r>
            <a:b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Convolution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588" name="Google Shape;3588;p114"/>
          <p:cNvCxnSpPr/>
          <p:nvPr/>
        </p:nvCxnSpPr>
        <p:spPr>
          <a:xfrm>
            <a:off x="5543750" y="3737775"/>
            <a:ext cx="1494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9" name="Google Shape;3589;p114"/>
          <p:cNvCxnSpPr/>
          <p:nvPr/>
        </p:nvCxnSpPr>
        <p:spPr>
          <a:xfrm>
            <a:off x="5543750" y="3423275"/>
            <a:ext cx="630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0" name="Google Shape;3590;p114"/>
          <p:cNvCxnSpPr/>
          <p:nvPr/>
        </p:nvCxnSpPr>
        <p:spPr>
          <a:xfrm rot="10800000">
            <a:off x="6163577" y="2842775"/>
            <a:ext cx="0" cy="5805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85" name="Google Shape;3585;p114"/>
          <p:cNvSpPr/>
          <p:nvPr/>
        </p:nvSpPr>
        <p:spPr>
          <a:xfrm rot="-5400000">
            <a:off x="5121950" y="3506050"/>
            <a:ext cx="660000" cy="183600"/>
          </a:xfrm>
          <a:prstGeom prst="trapezoid">
            <a:avLst>
              <a:gd fmla="val 94962" name="adj"/>
            </a:avLst>
          </a:prstGeom>
          <a:solidFill>
            <a:srgbClr val="DFDEF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591" name="Google Shape;3591;p114"/>
          <p:cNvCxnSpPr/>
          <p:nvPr/>
        </p:nvCxnSpPr>
        <p:spPr>
          <a:xfrm>
            <a:off x="6154625" y="2839175"/>
            <a:ext cx="8793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92" name="Google Shape;3592;p114"/>
          <p:cNvSpPr/>
          <p:nvPr/>
        </p:nvSpPr>
        <p:spPr>
          <a:xfrm rot="5400000">
            <a:off x="3881400" y="35642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593" name="Google Shape;3593;p114"/>
          <p:cNvSpPr/>
          <p:nvPr/>
        </p:nvSpPr>
        <p:spPr>
          <a:xfrm rot="5400000">
            <a:off x="6217725" y="37041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594" name="Google Shape;3594;p114"/>
          <p:cNvSpPr/>
          <p:nvPr/>
        </p:nvSpPr>
        <p:spPr>
          <a:xfrm rot="5400000">
            <a:off x="6585875" y="28055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595" name="Google Shape;3595;p114"/>
          <p:cNvCxnSpPr/>
          <p:nvPr/>
        </p:nvCxnSpPr>
        <p:spPr>
          <a:xfrm flipH="1" rot="10800000">
            <a:off x="6046625" y="3560725"/>
            <a:ext cx="987300" cy="27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6" name="Google Shape;3596;p114"/>
          <p:cNvCxnSpPr/>
          <p:nvPr/>
        </p:nvCxnSpPr>
        <p:spPr>
          <a:xfrm>
            <a:off x="6062250" y="2815400"/>
            <a:ext cx="0" cy="752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7" name="Google Shape;3597;p114"/>
          <p:cNvCxnSpPr/>
          <p:nvPr/>
        </p:nvCxnSpPr>
        <p:spPr>
          <a:xfrm>
            <a:off x="5504500" y="2810150"/>
            <a:ext cx="557700" cy="102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98" name="Google Shape;3598;p114"/>
          <p:cNvSpPr/>
          <p:nvPr/>
        </p:nvSpPr>
        <p:spPr>
          <a:xfrm rot="-5400000">
            <a:off x="5766100" y="27816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599" name="Google Shape;3599;p114"/>
          <p:cNvCxnSpPr/>
          <p:nvPr/>
        </p:nvCxnSpPr>
        <p:spPr>
          <a:xfrm>
            <a:off x="5509775" y="2531225"/>
            <a:ext cx="15240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00" name="Google Shape;3600;p114"/>
          <p:cNvSpPr/>
          <p:nvPr/>
        </p:nvSpPr>
        <p:spPr>
          <a:xfrm rot="-5400000">
            <a:off x="6217725" y="24974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601" name="Google Shape;3601;p114"/>
          <p:cNvCxnSpPr/>
          <p:nvPr/>
        </p:nvCxnSpPr>
        <p:spPr>
          <a:xfrm>
            <a:off x="3951900" y="2616250"/>
            <a:ext cx="15240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02" name="Google Shape;3602;p114"/>
          <p:cNvSpPr/>
          <p:nvPr/>
        </p:nvSpPr>
        <p:spPr>
          <a:xfrm rot="-5400000">
            <a:off x="5121950" y="2567100"/>
            <a:ext cx="660000" cy="183600"/>
          </a:xfrm>
          <a:prstGeom prst="trapezoid">
            <a:avLst>
              <a:gd fmla="val 94962" name="adj"/>
            </a:avLst>
          </a:prstGeom>
          <a:solidFill>
            <a:srgbClr val="DFDEF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603" name="Google Shape;3603;p114"/>
          <p:cNvCxnSpPr/>
          <p:nvPr/>
        </p:nvCxnSpPr>
        <p:spPr>
          <a:xfrm rot="10800000">
            <a:off x="3957350" y="2610950"/>
            <a:ext cx="0" cy="9006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4" name="Google Shape;3604;p114"/>
          <p:cNvCxnSpPr/>
          <p:nvPr/>
        </p:nvCxnSpPr>
        <p:spPr>
          <a:xfrm>
            <a:off x="2426600" y="3511550"/>
            <a:ext cx="15408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05" name="Google Shape;3605;p114"/>
          <p:cNvSpPr/>
          <p:nvPr/>
        </p:nvSpPr>
        <p:spPr>
          <a:xfrm>
            <a:off x="2134150" y="2982575"/>
            <a:ext cx="578400" cy="3675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FIFO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06" name="Google Shape;3606;p114"/>
          <p:cNvSpPr/>
          <p:nvPr/>
        </p:nvSpPr>
        <p:spPr>
          <a:xfrm rot="-5400000">
            <a:off x="4543450" y="25826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607" name="Google Shape;3607;p114"/>
          <p:cNvSpPr/>
          <p:nvPr/>
        </p:nvSpPr>
        <p:spPr>
          <a:xfrm>
            <a:off x="6580750" y="2997625"/>
            <a:ext cx="2071800" cy="1131600"/>
          </a:xfrm>
          <a:prstGeom prst="rect">
            <a:avLst/>
          </a:prstGeom>
          <a:noFill/>
          <a:ln cap="flat" cmpd="sng" w="7620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608" name="Google Shape;3608;p114"/>
          <p:cNvSpPr/>
          <p:nvPr/>
        </p:nvSpPr>
        <p:spPr>
          <a:xfrm>
            <a:off x="1121800" y="409706"/>
            <a:ext cx="1817700" cy="3488400"/>
          </a:xfrm>
          <a:prstGeom prst="rect">
            <a:avLst/>
          </a:prstGeom>
          <a:noFill/>
          <a:ln cap="flat" cmpd="sng" w="7620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2" name="Shape 3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3" name="Google Shape;3613;p1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of FIR Filter (SOS) Function</a:t>
            </a:r>
            <a:endParaRPr/>
          </a:p>
        </p:txBody>
      </p:sp>
      <p:pic>
        <p:nvPicPr>
          <p:cNvPr id="3614" name="Google Shape;3614;p115" title="MATLAB R2024a - academic use 2024-12-08 20-50-05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800" y="1140600"/>
            <a:ext cx="6567048" cy="3488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5" name="Google Shape;3615;p115" title="IMG_1573.MO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6199" y="2294175"/>
            <a:ext cx="4278850" cy="240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619" name="Shape 3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0" name="Google Shape;3620;p116" title="MATLAB R2024a - academic use 2024-12-08 20-50-05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88875" cy="488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1" name="Google Shape;3621;p116" title="IMG_1573.MO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73950" y="3083200"/>
            <a:ext cx="3770050" cy="212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9" name="Shape 2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0" name="Google Shape;2990;p99"/>
          <p:cNvGrpSpPr/>
          <p:nvPr/>
        </p:nvGrpSpPr>
        <p:grpSpPr>
          <a:xfrm>
            <a:off x="7687109" y="242539"/>
            <a:ext cx="1156841" cy="538341"/>
            <a:chOff x="7687109" y="242539"/>
            <a:chExt cx="1156841" cy="538341"/>
          </a:xfrm>
        </p:grpSpPr>
        <p:cxnSp>
          <p:nvCxnSpPr>
            <p:cNvPr id="2991" name="Google Shape;2991;p99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2992" name="Google Shape;2992;p99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2993" name="Google Shape;2993;p99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99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99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99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99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99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99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99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99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02" name="Google Shape;3002;p99"/>
          <p:cNvSpPr txBox="1"/>
          <p:nvPr>
            <p:ph type="title"/>
          </p:nvPr>
        </p:nvSpPr>
        <p:spPr>
          <a:xfrm>
            <a:off x="683650" y="4541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/>
                <a:ea typeface="Oswald SemiBold"/>
                <a:cs typeface="Oswald SemiBold"/>
                <a:sym typeface="Oswald SemiBold"/>
              </a:rPr>
              <a:t>WHAT IS FILTERING</a:t>
            </a:r>
            <a:endParaRPr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003" name="Google Shape;3003;p99"/>
          <p:cNvSpPr txBox="1"/>
          <p:nvPr>
            <p:ph idx="4294967295" type="subTitle"/>
          </p:nvPr>
        </p:nvSpPr>
        <p:spPr>
          <a:xfrm>
            <a:off x="752550" y="3455225"/>
            <a:ext cx="76389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Removing unwanted frequencies (noise) from your signal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by either reducing or amplifying certain frequencies.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04" name="Google Shape;3004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150" y="1310950"/>
            <a:ext cx="7408999" cy="2005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25" name="Shape 3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6" name="Google Shape;3626;p117"/>
          <p:cNvGrpSpPr/>
          <p:nvPr/>
        </p:nvGrpSpPr>
        <p:grpSpPr>
          <a:xfrm>
            <a:off x="7687109" y="-11"/>
            <a:ext cx="1156841" cy="538341"/>
            <a:chOff x="7687109" y="242539"/>
            <a:chExt cx="1156841" cy="538341"/>
          </a:xfrm>
        </p:grpSpPr>
        <p:cxnSp>
          <p:nvCxnSpPr>
            <p:cNvPr id="3627" name="Google Shape;3627;p117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628" name="Google Shape;3628;p117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629" name="Google Shape;3629;p117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117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117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117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117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117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117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117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117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38" name="Google Shape;3638;p117"/>
          <p:cNvSpPr txBox="1"/>
          <p:nvPr>
            <p:ph type="title"/>
          </p:nvPr>
        </p:nvSpPr>
        <p:spPr>
          <a:xfrm>
            <a:off x="511725" y="5383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SUCCESSES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639" name="Google Shape;3639;p117"/>
          <p:cNvSpPr txBox="1"/>
          <p:nvPr/>
        </p:nvSpPr>
        <p:spPr>
          <a:xfrm>
            <a:off x="511725" y="1111025"/>
            <a:ext cx="7857600" cy="25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Currently is able to </a:t>
            </a:r>
            <a:r>
              <a:rPr b="1"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receive and transmit data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SOS filter and convolution filter are able to </a:t>
            </a:r>
            <a:r>
              <a:rPr b="1"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adjust to different signals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able to vary with the number of coefficients and number of bits that represent the coefficients numbers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Convolution Module Verified in Testbenches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43" name="Shape 3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4" name="Google Shape;3644;p118"/>
          <p:cNvGrpSpPr/>
          <p:nvPr/>
        </p:nvGrpSpPr>
        <p:grpSpPr>
          <a:xfrm>
            <a:off x="7687109" y="-11"/>
            <a:ext cx="1156841" cy="538341"/>
            <a:chOff x="7687109" y="242539"/>
            <a:chExt cx="1156841" cy="538341"/>
          </a:xfrm>
        </p:grpSpPr>
        <p:cxnSp>
          <p:nvCxnSpPr>
            <p:cNvPr id="3645" name="Google Shape;3645;p118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646" name="Google Shape;3646;p118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647" name="Google Shape;3647;p118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118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118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118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118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118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118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118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118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56" name="Google Shape;3656;p118"/>
          <p:cNvSpPr txBox="1"/>
          <p:nvPr>
            <p:ph type="title"/>
          </p:nvPr>
        </p:nvSpPr>
        <p:spPr>
          <a:xfrm>
            <a:off x="511725" y="5383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FAILURES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657" name="Google Shape;3657;p118"/>
          <p:cNvSpPr txBox="1"/>
          <p:nvPr/>
        </p:nvSpPr>
        <p:spPr>
          <a:xfrm>
            <a:off x="511725" y="1198625"/>
            <a:ext cx="7857600" cy="3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Floating point numbers not fully verified and implemented </a:t>
            </a:r>
            <a:endParaRPr sz="20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Optimization for Speed (delay in code in form of debouncers)</a:t>
            </a:r>
            <a:endParaRPr sz="20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Full Duplex-UART (using a buffer for now) </a:t>
            </a:r>
            <a:endParaRPr sz="20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SOS Filter (truncation and overflow is causing the error in the output)</a:t>
            </a:r>
            <a:endParaRPr sz="20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Not storing the filtered data correctly on the FPGA, resulting in incorrect data being transmitted. </a:t>
            </a:r>
            <a:endParaRPr sz="20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61" name="Shape 3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2" name="Google Shape;3662;p119"/>
          <p:cNvGrpSpPr/>
          <p:nvPr/>
        </p:nvGrpSpPr>
        <p:grpSpPr>
          <a:xfrm>
            <a:off x="7687109" y="-11"/>
            <a:ext cx="1156841" cy="538341"/>
            <a:chOff x="7687109" y="242539"/>
            <a:chExt cx="1156841" cy="538341"/>
          </a:xfrm>
        </p:grpSpPr>
        <p:cxnSp>
          <p:nvCxnSpPr>
            <p:cNvPr id="3663" name="Google Shape;3663;p119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664" name="Google Shape;3664;p119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665" name="Google Shape;3665;p119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119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119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119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119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119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119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119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119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74" name="Google Shape;3674;p119"/>
          <p:cNvSpPr txBox="1"/>
          <p:nvPr>
            <p:ph type="title"/>
          </p:nvPr>
        </p:nvSpPr>
        <p:spPr>
          <a:xfrm>
            <a:off x="511725" y="5383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FUTURE DIRECTIONS SLIDE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675" name="Google Shape;3675;p119"/>
          <p:cNvSpPr txBox="1"/>
          <p:nvPr/>
        </p:nvSpPr>
        <p:spPr>
          <a:xfrm>
            <a:off x="511725" y="1111025"/>
            <a:ext cx="2325300" cy="3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Actor"/>
              <a:buChar char="●"/>
            </a:pPr>
            <a:r>
              <a:rPr lang="en" sz="1700">
                <a:solidFill>
                  <a:srgbClr val="434343"/>
                </a:solidFill>
                <a:latin typeface="Actor"/>
                <a:ea typeface="Actor"/>
                <a:cs typeface="Actor"/>
                <a:sym typeface="Actor"/>
              </a:rPr>
              <a:t>Mux to control between convolution and SOS — right now we need to program in separately</a:t>
            </a:r>
            <a:endParaRPr sz="1700">
              <a:solidFill>
                <a:srgbClr val="434343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Actor"/>
              <a:buChar char="●"/>
            </a:pPr>
            <a:r>
              <a:rPr lang="en" sz="1700">
                <a:solidFill>
                  <a:srgbClr val="434343"/>
                </a:solidFill>
                <a:latin typeface="Actor"/>
                <a:ea typeface="Actor"/>
                <a:cs typeface="Actor"/>
                <a:sym typeface="Actor"/>
              </a:rPr>
              <a:t>Being able dynamically program filter coefficients. </a:t>
            </a:r>
            <a:endParaRPr sz="1700">
              <a:solidFill>
                <a:srgbClr val="434343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Actor"/>
              <a:buChar char="●"/>
            </a:pPr>
            <a:r>
              <a:rPr lang="en" sz="1700">
                <a:solidFill>
                  <a:srgbClr val="434343"/>
                </a:solidFill>
                <a:latin typeface="Actor"/>
                <a:ea typeface="Actor"/>
                <a:cs typeface="Actor"/>
                <a:sym typeface="Actor"/>
              </a:rPr>
              <a:t>And implementing floating points</a:t>
            </a:r>
            <a:endParaRPr sz="1700">
              <a:solidFill>
                <a:srgbClr val="434343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34343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34343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pic>
        <p:nvPicPr>
          <p:cNvPr id="3676" name="Google Shape;3676;p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4225" y="1190375"/>
            <a:ext cx="5664424" cy="3534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0" name="Shape 3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1" name="Google Shape;3681;p120"/>
          <p:cNvSpPr txBox="1"/>
          <p:nvPr>
            <p:ph type="title"/>
          </p:nvPr>
        </p:nvSpPr>
        <p:spPr>
          <a:xfrm>
            <a:off x="650375" y="2658700"/>
            <a:ext cx="7353000" cy="12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Filtering using FPGA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2" name="Google Shape;3682;p120"/>
          <p:cNvSpPr txBox="1"/>
          <p:nvPr>
            <p:ph idx="4294967295" type="subTitle"/>
          </p:nvPr>
        </p:nvSpPr>
        <p:spPr>
          <a:xfrm>
            <a:off x="715098" y="3368825"/>
            <a:ext cx="50292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ENGEC311: Final 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Members: Alex, Heewon, Vanshika, Yash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6" name="Shape 3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7" name="Google Shape;3687;p121"/>
          <p:cNvSpPr txBox="1"/>
          <p:nvPr>
            <p:ph type="ctrTitle"/>
          </p:nvPr>
        </p:nvSpPr>
        <p:spPr>
          <a:xfrm>
            <a:off x="715100" y="1086400"/>
            <a:ext cx="7360800" cy="201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Supplemental</a:t>
            </a:r>
            <a:r>
              <a:rPr lang="en"/>
              <a:t> Information</a:t>
            </a:r>
            <a:endParaRPr/>
          </a:p>
        </p:txBody>
      </p:sp>
      <p:sp>
        <p:nvSpPr>
          <p:cNvPr id="3688" name="Google Shape;3688;p121"/>
          <p:cNvSpPr txBox="1"/>
          <p:nvPr>
            <p:ph idx="1" type="subTitle"/>
          </p:nvPr>
        </p:nvSpPr>
        <p:spPr>
          <a:xfrm>
            <a:off x="715098" y="3368825"/>
            <a:ext cx="50292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2" name="Shape 3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3" name="Google Shape;3693;p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875" y="2761575"/>
            <a:ext cx="5451576" cy="2189174"/>
          </a:xfrm>
          <a:prstGeom prst="rect">
            <a:avLst/>
          </a:prstGeom>
          <a:noFill/>
          <a:ln>
            <a:noFill/>
          </a:ln>
        </p:spPr>
      </p:pic>
      <p:sp>
        <p:nvSpPr>
          <p:cNvPr id="3694" name="Google Shape;3694;p122"/>
          <p:cNvSpPr txBox="1"/>
          <p:nvPr/>
        </p:nvSpPr>
        <p:spPr>
          <a:xfrm>
            <a:off x="5163375" y="4071100"/>
            <a:ext cx="402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Cuprum"/>
                <a:ea typeface="Cuprum"/>
                <a:cs typeface="Cuprum"/>
                <a:sym typeface="Cuprum"/>
              </a:rPr>
              <a:t>Designed using </a:t>
            </a:r>
            <a:endParaRPr i="1">
              <a:latin typeface="Cuprum"/>
              <a:ea typeface="Cuprum"/>
              <a:cs typeface="Cuprum"/>
              <a:sym typeface="Cupr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u="sng">
                <a:latin typeface="Cuprum"/>
                <a:ea typeface="Cuprum"/>
                <a:cs typeface="Cuprum"/>
                <a:sym typeface="Cuprum"/>
              </a:rPr>
              <a:t>Analog Devices: Analog Filter Wizard</a:t>
            </a:r>
            <a:endParaRPr i="1" u="sng">
              <a:latin typeface="Cuprum"/>
              <a:ea typeface="Cuprum"/>
              <a:cs typeface="Cuprum"/>
              <a:sym typeface="Cuprum"/>
            </a:endParaRPr>
          </a:p>
        </p:txBody>
      </p:sp>
      <p:sp>
        <p:nvSpPr>
          <p:cNvPr id="3695" name="Google Shape;3695;p1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Analog Filter</a:t>
            </a:r>
            <a:endParaRPr b="0"/>
          </a:p>
        </p:txBody>
      </p:sp>
      <p:pic>
        <p:nvPicPr>
          <p:cNvPr id="3696" name="Google Shape;3696;p1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625" y="1370753"/>
            <a:ext cx="5544075" cy="1201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7" name="Google Shape;3697;p122"/>
          <p:cNvSpPr txBox="1"/>
          <p:nvPr/>
        </p:nvSpPr>
        <p:spPr>
          <a:xfrm>
            <a:off x="6088800" y="1562900"/>
            <a:ext cx="2591700" cy="22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Very complex and hard to build</a:t>
            </a:r>
            <a:endParaRPr b="1"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Tolerances</a:t>
            </a:r>
            <a:r>
              <a:rPr b="1"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of Resistors and Capacitors used need to be very low </a:t>
            </a:r>
            <a:r>
              <a:rPr b="1"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increasing</a:t>
            </a:r>
            <a:r>
              <a:rPr b="1"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cost and development time. </a:t>
            </a:r>
            <a:endParaRPr b="1"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grpSp>
        <p:nvGrpSpPr>
          <p:cNvPr id="3698" name="Google Shape;3698;p122"/>
          <p:cNvGrpSpPr/>
          <p:nvPr/>
        </p:nvGrpSpPr>
        <p:grpSpPr>
          <a:xfrm>
            <a:off x="61575" y="1066300"/>
            <a:ext cx="8598875" cy="3684000"/>
            <a:chOff x="61575" y="1066300"/>
            <a:chExt cx="8598875" cy="3684000"/>
          </a:xfrm>
        </p:grpSpPr>
        <p:cxnSp>
          <p:nvCxnSpPr>
            <p:cNvPr id="3699" name="Google Shape;3699;p122"/>
            <p:cNvCxnSpPr/>
            <p:nvPr/>
          </p:nvCxnSpPr>
          <p:spPr>
            <a:xfrm>
              <a:off x="160850" y="1265025"/>
              <a:ext cx="8499600" cy="3108000"/>
            </a:xfrm>
            <a:prstGeom prst="straightConnector1">
              <a:avLst/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0" name="Google Shape;3700;p122"/>
            <p:cNvCxnSpPr/>
            <p:nvPr/>
          </p:nvCxnSpPr>
          <p:spPr>
            <a:xfrm flipH="1" rot="10800000">
              <a:off x="61575" y="1066300"/>
              <a:ext cx="8579100" cy="3684000"/>
            </a:xfrm>
            <a:prstGeom prst="straightConnector1">
              <a:avLst/>
            </a:prstGeom>
            <a:noFill/>
            <a:ln cap="flat" cmpd="sng" w="7620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4" name="Shape 3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5" name="Google Shape;3705;p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5652" y="-53900"/>
            <a:ext cx="7631801" cy="519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6" name="Google Shape;3706;p123"/>
          <p:cNvSpPr txBox="1"/>
          <p:nvPr>
            <p:ph type="title"/>
          </p:nvPr>
        </p:nvSpPr>
        <p:spPr>
          <a:xfrm>
            <a:off x="720000" y="64025"/>
            <a:ext cx="33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 Specs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0" name="Shape 3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1" name="Google Shape;3711;p1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UART:</a:t>
            </a:r>
            <a:r>
              <a:rPr lang="en" sz="2400"/>
              <a:t> Universal Asynchronous Receiver/Transmitter</a:t>
            </a:r>
            <a:endParaRPr sz="2400"/>
          </a:p>
        </p:txBody>
      </p:sp>
      <p:pic>
        <p:nvPicPr>
          <p:cNvPr id="3712" name="Google Shape;3712;p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100" y="3243600"/>
            <a:ext cx="4232926" cy="1389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3" name="Google Shape;3713;p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1" y="1544325"/>
            <a:ext cx="4110834" cy="2599312"/>
          </a:xfrm>
          <a:prstGeom prst="rect">
            <a:avLst/>
          </a:prstGeom>
          <a:noFill/>
          <a:ln>
            <a:noFill/>
          </a:ln>
        </p:spPr>
      </p:pic>
      <p:sp>
        <p:nvSpPr>
          <p:cNvPr id="3714" name="Google Shape;3714;p124"/>
          <p:cNvSpPr txBox="1"/>
          <p:nvPr/>
        </p:nvSpPr>
        <p:spPr>
          <a:xfrm>
            <a:off x="365125" y="1308550"/>
            <a:ext cx="4110900" cy="14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UART will take transmit data 8 bits at a time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This is not a clocked communication protocol, meaning both devices must ‘talk’ as the same speed (</a:t>
            </a:r>
            <a:r>
              <a:rPr b="1"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Baud Rate, bits per second)</a:t>
            </a:r>
            <a:endParaRPr b="1"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9" name="Google Shape;3009;p100"/>
          <p:cNvGrpSpPr/>
          <p:nvPr/>
        </p:nvGrpSpPr>
        <p:grpSpPr>
          <a:xfrm>
            <a:off x="7574146" y="228964"/>
            <a:ext cx="1173080" cy="951027"/>
            <a:chOff x="7574146" y="228964"/>
            <a:chExt cx="1173080" cy="951027"/>
          </a:xfrm>
        </p:grpSpPr>
        <p:grpSp>
          <p:nvGrpSpPr>
            <p:cNvPr id="3010" name="Google Shape;3010;p100"/>
            <p:cNvGrpSpPr/>
            <p:nvPr/>
          </p:nvGrpSpPr>
          <p:grpSpPr>
            <a:xfrm>
              <a:off x="7574146" y="228964"/>
              <a:ext cx="817140" cy="376477"/>
              <a:chOff x="404400" y="2928600"/>
              <a:chExt cx="993000" cy="457500"/>
            </a:xfrm>
          </p:grpSpPr>
          <p:sp>
            <p:nvSpPr>
              <p:cNvPr id="3011" name="Google Shape;3011;p100"/>
              <p:cNvSpPr/>
              <p:nvPr/>
            </p:nvSpPr>
            <p:spPr>
              <a:xfrm>
                <a:off x="507325" y="3136900"/>
                <a:ext cx="139300" cy="27275"/>
              </a:xfrm>
              <a:custGeom>
                <a:rect b="b" l="l" r="r" t="t"/>
                <a:pathLst>
                  <a:path extrusionOk="0" h="1091" w="5572">
                    <a:moveTo>
                      <a:pt x="546" y="1"/>
                    </a:moveTo>
                    <a:cubicBezTo>
                      <a:pt x="245" y="1"/>
                      <a:pt x="0" y="244"/>
                      <a:pt x="0" y="545"/>
                    </a:cubicBezTo>
                    <a:cubicBezTo>
                      <a:pt x="0" y="846"/>
                      <a:pt x="245" y="1090"/>
                      <a:pt x="546" y="1090"/>
                    </a:cubicBezTo>
                    <a:lnTo>
                      <a:pt x="5572" y="1090"/>
                    </a:lnTo>
                    <a:lnTo>
                      <a:pt x="55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100"/>
              <p:cNvSpPr/>
              <p:nvPr/>
            </p:nvSpPr>
            <p:spPr>
              <a:xfrm>
                <a:off x="1176350" y="3136900"/>
                <a:ext cx="118050" cy="27275"/>
              </a:xfrm>
              <a:custGeom>
                <a:rect b="b" l="l" r="r" t="t"/>
                <a:pathLst>
                  <a:path extrusionOk="0" h="1091" w="4722">
                    <a:moveTo>
                      <a:pt x="544" y="1"/>
                    </a:moveTo>
                    <a:cubicBezTo>
                      <a:pt x="244" y="1"/>
                      <a:pt x="0" y="243"/>
                      <a:pt x="0" y="545"/>
                    </a:cubicBezTo>
                    <a:cubicBezTo>
                      <a:pt x="0" y="846"/>
                      <a:pt x="244" y="1090"/>
                      <a:pt x="544" y="1090"/>
                    </a:cubicBezTo>
                    <a:lnTo>
                      <a:pt x="4177" y="1090"/>
                    </a:lnTo>
                    <a:cubicBezTo>
                      <a:pt x="4478" y="1090"/>
                      <a:pt x="4722" y="846"/>
                      <a:pt x="4722" y="545"/>
                    </a:cubicBezTo>
                    <a:cubicBezTo>
                      <a:pt x="4722" y="243"/>
                      <a:pt x="4478" y="1"/>
                      <a:pt x="41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3" name="Google Shape;3013;p100"/>
              <p:cNvSpPr/>
              <p:nvPr/>
            </p:nvSpPr>
            <p:spPr>
              <a:xfrm>
                <a:off x="764625" y="3018200"/>
                <a:ext cx="496975" cy="278275"/>
              </a:xfrm>
              <a:custGeom>
                <a:rect b="b" l="l" r="r" t="t"/>
                <a:pathLst>
                  <a:path extrusionOk="0" h="11131" w="19879">
                    <a:moveTo>
                      <a:pt x="0" y="0"/>
                    </a:moveTo>
                    <a:lnTo>
                      <a:pt x="0" y="11130"/>
                    </a:lnTo>
                    <a:lnTo>
                      <a:pt x="16576" y="11130"/>
                    </a:lnTo>
                    <a:lnTo>
                      <a:pt x="16576" y="11120"/>
                    </a:lnTo>
                    <a:cubicBezTo>
                      <a:pt x="17901" y="11120"/>
                      <a:pt x="19044" y="9807"/>
                      <a:pt x="19571" y="7913"/>
                    </a:cubicBezTo>
                    <a:cubicBezTo>
                      <a:pt x="19769" y="7200"/>
                      <a:pt x="19879" y="6404"/>
                      <a:pt x="19879" y="5565"/>
                    </a:cubicBezTo>
                    <a:cubicBezTo>
                      <a:pt x="19879" y="2499"/>
                      <a:pt x="18400" y="12"/>
                      <a:pt x="16576" y="12"/>
                    </a:cubicBezTo>
                    <a:lnTo>
                      <a:pt x="1657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4" name="Google Shape;3014;p100"/>
              <p:cNvSpPr/>
              <p:nvPr/>
            </p:nvSpPr>
            <p:spPr>
              <a:xfrm>
                <a:off x="682050" y="3018475"/>
                <a:ext cx="165200" cy="277750"/>
              </a:xfrm>
              <a:custGeom>
                <a:rect b="b" l="l" r="r" t="t"/>
                <a:pathLst>
                  <a:path extrusionOk="0" h="11110" w="6608">
                    <a:moveTo>
                      <a:pt x="3303" y="1"/>
                    </a:moveTo>
                    <a:cubicBezTo>
                      <a:pt x="1479" y="1"/>
                      <a:pt x="1" y="2488"/>
                      <a:pt x="1" y="5554"/>
                    </a:cubicBezTo>
                    <a:cubicBezTo>
                      <a:pt x="1" y="8622"/>
                      <a:pt x="1479" y="11109"/>
                      <a:pt x="3303" y="11109"/>
                    </a:cubicBezTo>
                    <a:cubicBezTo>
                      <a:pt x="4629" y="11109"/>
                      <a:pt x="5771" y="9796"/>
                      <a:pt x="6298" y="7902"/>
                    </a:cubicBezTo>
                    <a:cubicBezTo>
                      <a:pt x="6496" y="7189"/>
                      <a:pt x="6607" y="6393"/>
                      <a:pt x="6607" y="5554"/>
                    </a:cubicBezTo>
                    <a:cubicBezTo>
                      <a:pt x="6607" y="2488"/>
                      <a:pt x="5128" y="1"/>
                      <a:pt x="3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100"/>
              <p:cNvSpPr/>
              <p:nvPr/>
            </p:nvSpPr>
            <p:spPr>
              <a:xfrm>
                <a:off x="705025" y="3041450"/>
                <a:ext cx="119225" cy="231800"/>
              </a:xfrm>
              <a:custGeom>
                <a:rect b="b" l="l" r="r" t="t"/>
                <a:pathLst>
                  <a:path extrusionOk="0" h="9272" w="4769">
                    <a:moveTo>
                      <a:pt x="2384" y="1"/>
                    </a:moveTo>
                    <a:cubicBezTo>
                      <a:pt x="1257" y="1"/>
                      <a:pt x="1" y="1905"/>
                      <a:pt x="1" y="4635"/>
                    </a:cubicBezTo>
                    <a:cubicBezTo>
                      <a:pt x="1" y="7367"/>
                      <a:pt x="1257" y="9271"/>
                      <a:pt x="2384" y="9271"/>
                    </a:cubicBezTo>
                    <a:cubicBezTo>
                      <a:pt x="3513" y="9271"/>
                      <a:pt x="4769" y="7367"/>
                      <a:pt x="4769" y="4635"/>
                    </a:cubicBezTo>
                    <a:cubicBezTo>
                      <a:pt x="4769" y="1905"/>
                      <a:pt x="3513" y="1"/>
                      <a:pt x="2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100"/>
              <p:cNvSpPr/>
              <p:nvPr/>
            </p:nvSpPr>
            <p:spPr>
              <a:xfrm>
                <a:off x="764625" y="3018200"/>
                <a:ext cx="489275" cy="278275"/>
              </a:xfrm>
              <a:custGeom>
                <a:rect b="b" l="l" r="r" t="t"/>
                <a:pathLst>
                  <a:path extrusionOk="0" h="11131" w="19571">
                    <a:moveTo>
                      <a:pt x="3889" y="0"/>
                    </a:moveTo>
                    <a:lnTo>
                      <a:pt x="3889" y="12"/>
                    </a:lnTo>
                    <a:cubicBezTo>
                      <a:pt x="5713" y="12"/>
                      <a:pt x="7192" y="2499"/>
                      <a:pt x="7192" y="5565"/>
                    </a:cubicBezTo>
                    <a:cubicBezTo>
                      <a:pt x="7192" y="6404"/>
                      <a:pt x="7081" y="7200"/>
                      <a:pt x="6884" y="7913"/>
                    </a:cubicBezTo>
                    <a:lnTo>
                      <a:pt x="2995" y="7913"/>
                    </a:lnTo>
                    <a:cubicBezTo>
                      <a:pt x="2468" y="9807"/>
                      <a:pt x="1326" y="11120"/>
                      <a:pt x="0" y="11120"/>
                    </a:cubicBezTo>
                    <a:lnTo>
                      <a:pt x="0" y="11130"/>
                    </a:lnTo>
                    <a:lnTo>
                      <a:pt x="16576" y="11130"/>
                    </a:lnTo>
                    <a:lnTo>
                      <a:pt x="16576" y="11120"/>
                    </a:lnTo>
                    <a:cubicBezTo>
                      <a:pt x="17901" y="11120"/>
                      <a:pt x="19044" y="9807"/>
                      <a:pt x="19571" y="7913"/>
                    </a:cubicBezTo>
                    <a:lnTo>
                      <a:pt x="15373" y="7913"/>
                    </a:lnTo>
                    <a:cubicBezTo>
                      <a:pt x="15570" y="7200"/>
                      <a:pt x="15681" y="6404"/>
                      <a:pt x="15681" y="5565"/>
                    </a:cubicBezTo>
                    <a:cubicBezTo>
                      <a:pt x="15681" y="2499"/>
                      <a:pt x="14203" y="12"/>
                      <a:pt x="12379" y="12"/>
                    </a:cubicBezTo>
                    <a:lnTo>
                      <a:pt x="12379" y="0"/>
                    </a:lnTo>
                    <a:lnTo>
                      <a:pt x="10381" y="0"/>
                    </a:lnTo>
                    <a:lnTo>
                      <a:pt x="10381" y="12"/>
                    </a:lnTo>
                    <a:cubicBezTo>
                      <a:pt x="12205" y="12"/>
                      <a:pt x="13684" y="2499"/>
                      <a:pt x="13684" y="5565"/>
                    </a:cubicBezTo>
                    <a:cubicBezTo>
                      <a:pt x="13684" y="6404"/>
                      <a:pt x="13574" y="7200"/>
                      <a:pt x="13376" y="7913"/>
                    </a:cubicBezTo>
                    <a:lnTo>
                      <a:pt x="8880" y="7913"/>
                    </a:lnTo>
                    <a:cubicBezTo>
                      <a:pt x="9078" y="7200"/>
                      <a:pt x="9190" y="6404"/>
                      <a:pt x="9190" y="5565"/>
                    </a:cubicBezTo>
                    <a:cubicBezTo>
                      <a:pt x="9190" y="2499"/>
                      <a:pt x="7711" y="12"/>
                      <a:pt x="5887" y="12"/>
                    </a:cubicBezTo>
                    <a:lnTo>
                      <a:pt x="5887" y="0"/>
                    </a:ln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100"/>
              <p:cNvSpPr/>
              <p:nvPr/>
            </p:nvSpPr>
            <p:spPr>
              <a:xfrm>
                <a:off x="1035625" y="3018200"/>
                <a:ext cx="132550" cy="278275"/>
              </a:xfrm>
              <a:custGeom>
                <a:rect b="b" l="l" r="r" t="t"/>
                <a:pathLst>
                  <a:path extrusionOk="0" h="11131" w="5302">
                    <a:moveTo>
                      <a:pt x="1" y="0"/>
                    </a:moveTo>
                    <a:lnTo>
                      <a:pt x="1" y="12"/>
                    </a:lnTo>
                    <a:cubicBezTo>
                      <a:pt x="1825" y="12"/>
                      <a:pt x="3305" y="2499"/>
                      <a:pt x="3305" y="5565"/>
                    </a:cubicBezTo>
                    <a:cubicBezTo>
                      <a:pt x="3305" y="8633"/>
                      <a:pt x="1825" y="11120"/>
                      <a:pt x="1" y="11120"/>
                    </a:cubicBezTo>
                    <a:lnTo>
                      <a:pt x="1" y="11130"/>
                    </a:lnTo>
                    <a:lnTo>
                      <a:pt x="1998" y="11130"/>
                    </a:lnTo>
                    <a:lnTo>
                      <a:pt x="1998" y="11120"/>
                    </a:lnTo>
                    <a:cubicBezTo>
                      <a:pt x="3823" y="11120"/>
                      <a:pt x="5301" y="8633"/>
                      <a:pt x="5301" y="5565"/>
                    </a:cubicBezTo>
                    <a:cubicBezTo>
                      <a:pt x="5301" y="2499"/>
                      <a:pt x="3823" y="12"/>
                      <a:pt x="1998" y="12"/>
                    </a:cubicBezTo>
                    <a:lnTo>
                      <a:pt x="199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8" name="Google Shape;3018;p100"/>
              <p:cNvSpPr/>
              <p:nvPr/>
            </p:nvSpPr>
            <p:spPr>
              <a:xfrm>
                <a:off x="873350" y="3018200"/>
                <a:ext cx="132550" cy="278275"/>
              </a:xfrm>
              <a:custGeom>
                <a:rect b="b" l="l" r="r" t="t"/>
                <a:pathLst>
                  <a:path extrusionOk="0" h="11131" w="5302">
                    <a:moveTo>
                      <a:pt x="0" y="0"/>
                    </a:moveTo>
                    <a:lnTo>
                      <a:pt x="0" y="12"/>
                    </a:lnTo>
                    <a:cubicBezTo>
                      <a:pt x="1825" y="12"/>
                      <a:pt x="3304" y="2499"/>
                      <a:pt x="3304" y="5565"/>
                    </a:cubicBezTo>
                    <a:cubicBezTo>
                      <a:pt x="3304" y="8633"/>
                      <a:pt x="1825" y="11120"/>
                      <a:pt x="0" y="11120"/>
                    </a:cubicBezTo>
                    <a:lnTo>
                      <a:pt x="0" y="11130"/>
                    </a:lnTo>
                    <a:lnTo>
                      <a:pt x="1997" y="11130"/>
                    </a:lnTo>
                    <a:lnTo>
                      <a:pt x="1997" y="11120"/>
                    </a:lnTo>
                    <a:cubicBezTo>
                      <a:pt x="3822" y="11120"/>
                      <a:pt x="5301" y="8633"/>
                      <a:pt x="5301" y="5565"/>
                    </a:cubicBezTo>
                    <a:cubicBezTo>
                      <a:pt x="5301" y="2499"/>
                      <a:pt x="3822" y="12"/>
                      <a:pt x="1997" y="12"/>
                    </a:cubicBezTo>
                    <a:lnTo>
                      <a:pt x="199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9" name="Google Shape;3019;p100"/>
              <p:cNvSpPr/>
              <p:nvPr/>
            </p:nvSpPr>
            <p:spPr>
              <a:xfrm>
                <a:off x="628200" y="3136900"/>
                <a:ext cx="136450" cy="27275"/>
              </a:xfrm>
              <a:custGeom>
                <a:rect b="b" l="l" r="r" t="t"/>
                <a:pathLst>
                  <a:path extrusionOk="0" h="1091" w="5458">
                    <a:moveTo>
                      <a:pt x="546" y="1"/>
                    </a:moveTo>
                    <a:cubicBezTo>
                      <a:pt x="244" y="1"/>
                      <a:pt x="0" y="243"/>
                      <a:pt x="0" y="545"/>
                    </a:cubicBezTo>
                    <a:cubicBezTo>
                      <a:pt x="0" y="846"/>
                      <a:pt x="244" y="1090"/>
                      <a:pt x="546" y="1090"/>
                    </a:cubicBezTo>
                    <a:lnTo>
                      <a:pt x="4913" y="1090"/>
                    </a:lnTo>
                    <a:cubicBezTo>
                      <a:pt x="5214" y="1090"/>
                      <a:pt x="5457" y="846"/>
                      <a:pt x="5457" y="545"/>
                    </a:cubicBezTo>
                    <a:cubicBezTo>
                      <a:pt x="5457" y="243"/>
                      <a:pt x="5214" y="1"/>
                      <a:pt x="49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100"/>
              <p:cNvSpPr/>
              <p:nvPr/>
            </p:nvSpPr>
            <p:spPr>
              <a:xfrm>
                <a:off x="404400" y="2928600"/>
                <a:ext cx="993000" cy="457500"/>
              </a:xfrm>
              <a:custGeom>
                <a:rect b="b" l="l" r="r" t="t"/>
                <a:pathLst>
                  <a:path extrusionOk="0" h="18300" w="39720">
                    <a:moveTo>
                      <a:pt x="38982" y="738"/>
                    </a:moveTo>
                    <a:lnTo>
                      <a:pt x="38982" y="17563"/>
                    </a:lnTo>
                    <a:lnTo>
                      <a:pt x="737" y="17563"/>
                    </a:lnTo>
                    <a:lnTo>
                      <a:pt x="737" y="738"/>
                    </a:lnTo>
                    <a:close/>
                    <a:moveTo>
                      <a:pt x="0" y="0"/>
                    </a:moveTo>
                    <a:lnTo>
                      <a:pt x="0" y="18300"/>
                    </a:lnTo>
                    <a:lnTo>
                      <a:pt x="39719" y="18300"/>
                    </a:lnTo>
                    <a:lnTo>
                      <a:pt x="3971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21" name="Google Shape;3021;p100"/>
            <p:cNvGrpSpPr/>
            <p:nvPr/>
          </p:nvGrpSpPr>
          <p:grpSpPr>
            <a:xfrm>
              <a:off x="7574146" y="803514"/>
              <a:ext cx="817140" cy="376477"/>
              <a:chOff x="404400" y="2928600"/>
              <a:chExt cx="993000" cy="457500"/>
            </a:xfrm>
          </p:grpSpPr>
          <p:sp>
            <p:nvSpPr>
              <p:cNvPr id="3022" name="Google Shape;3022;p100"/>
              <p:cNvSpPr/>
              <p:nvPr/>
            </p:nvSpPr>
            <p:spPr>
              <a:xfrm>
                <a:off x="507325" y="3136900"/>
                <a:ext cx="139300" cy="27275"/>
              </a:xfrm>
              <a:custGeom>
                <a:rect b="b" l="l" r="r" t="t"/>
                <a:pathLst>
                  <a:path extrusionOk="0" h="1091" w="5572">
                    <a:moveTo>
                      <a:pt x="546" y="1"/>
                    </a:moveTo>
                    <a:cubicBezTo>
                      <a:pt x="245" y="1"/>
                      <a:pt x="0" y="244"/>
                      <a:pt x="0" y="545"/>
                    </a:cubicBezTo>
                    <a:cubicBezTo>
                      <a:pt x="0" y="846"/>
                      <a:pt x="245" y="1090"/>
                      <a:pt x="546" y="1090"/>
                    </a:cubicBezTo>
                    <a:lnTo>
                      <a:pt x="5572" y="1090"/>
                    </a:lnTo>
                    <a:lnTo>
                      <a:pt x="55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100"/>
              <p:cNvSpPr/>
              <p:nvPr/>
            </p:nvSpPr>
            <p:spPr>
              <a:xfrm>
                <a:off x="1176350" y="3136900"/>
                <a:ext cx="118050" cy="27275"/>
              </a:xfrm>
              <a:custGeom>
                <a:rect b="b" l="l" r="r" t="t"/>
                <a:pathLst>
                  <a:path extrusionOk="0" h="1091" w="4722">
                    <a:moveTo>
                      <a:pt x="544" y="1"/>
                    </a:moveTo>
                    <a:cubicBezTo>
                      <a:pt x="244" y="1"/>
                      <a:pt x="0" y="243"/>
                      <a:pt x="0" y="545"/>
                    </a:cubicBezTo>
                    <a:cubicBezTo>
                      <a:pt x="0" y="846"/>
                      <a:pt x="244" y="1090"/>
                      <a:pt x="544" y="1090"/>
                    </a:cubicBezTo>
                    <a:lnTo>
                      <a:pt x="4177" y="1090"/>
                    </a:lnTo>
                    <a:cubicBezTo>
                      <a:pt x="4478" y="1090"/>
                      <a:pt x="4722" y="846"/>
                      <a:pt x="4722" y="545"/>
                    </a:cubicBezTo>
                    <a:cubicBezTo>
                      <a:pt x="4722" y="243"/>
                      <a:pt x="4478" y="1"/>
                      <a:pt x="41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100"/>
              <p:cNvSpPr/>
              <p:nvPr/>
            </p:nvSpPr>
            <p:spPr>
              <a:xfrm>
                <a:off x="764625" y="3018200"/>
                <a:ext cx="496975" cy="278275"/>
              </a:xfrm>
              <a:custGeom>
                <a:rect b="b" l="l" r="r" t="t"/>
                <a:pathLst>
                  <a:path extrusionOk="0" h="11131" w="19879">
                    <a:moveTo>
                      <a:pt x="0" y="0"/>
                    </a:moveTo>
                    <a:lnTo>
                      <a:pt x="0" y="11130"/>
                    </a:lnTo>
                    <a:lnTo>
                      <a:pt x="16576" y="11130"/>
                    </a:lnTo>
                    <a:lnTo>
                      <a:pt x="16576" y="11120"/>
                    </a:lnTo>
                    <a:cubicBezTo>
                      <a:pt x="17901" y="11120"/>
                      <a:pt x="19044" y="9807"/>
                      <a:pt x="19571" y="7913"/>
                    </a:cubicBezTo>
                    <a:cubicBezTo>
                      <a:pt x="19769" y="7200"/>
                      <a:pt x="19879" y="6404"/>
                      <a:pt x="19879" y="5565"/>
                    </a:cubicBezTo>
                    <a:cubicBezTo>
                      <a:pt x="19879" y="2499"/>
                      <a:pt x="18400" y="12"/>
                      <a:pt x="16576" y="12"/>
                    </a:cubicBezTo>
                    <a:lnTo>
                      <a:pt x="1657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100"/>
              <p:cNvSpPr/>
              <p:nvPr/>
            </p:nvSpPr>
            <p:spPr>
              <a:xfrm>
                <a:off x="682050" y="3018475"/>
                <a:ext cx="165200" cy="277750"/>
              </a:xfrm>
              <a:custGeom>
                <a:rect b="b" l="l" r="r" t="t"/>
                <a:pathLst>
                  <a:path extrusionOk="0" h="11110" w="6608">
                    <a:moveTo>
                      <a:pt x="3303" y="1"/>
                    </a:moveTo>
                    <a:cubicBezTo>
                      <a:pt x="1479" y="1"/>
                      <a:pt x="1" y="2488"/>
                      <a:pt x="1" y="5554"/>
                    </a:cubicBezTo>
                    <a:cubicBezTo>
                      <a:pt x="1" y="8622"/>
                      <a:pt x="1479" y="11109"/>
                      <a:pt x="3303" y="11109"/>
                    </a:cubicBezTo>
                    <a:cubicBezTo>
                      <a:pt x="4629" y="11109"/>
                      <a:pt x="5771" y="9796"/>
                      <a:pt x="6298" y="7902"/>
                    </a:cubicBezTo>
                    <a:cubicBezTo>
                      <a:pt x="6496" y="7189"/>
                      <a:pt x="6607" y="6393"/>
                      <a:pt x="6607" y="5554"/>
                    </a:cubicBezTo>
                    <a:cubicBezTo>
                      <a:pt x="6607" y="2488"/>
                      <a:pt x="5128" y="1"/>
                      <a:pt x="3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100"/>
              <p:cNvSpPr/>
              <p:nvPr/>
            </p:nvSpPr>
            <p:spPr>
              <a:xfrm>
                <a:off x="705025" y="3041450"/>
                <a:ext cx="119225" cy="231800"/>
              </a:xfrm>
              <a:custGeom>
                <a:rect b="b" l="l" r="r" t="t"/>
                <a:pathLst>
                  <a:path extrusionOk="0" h="9272" w="4769">
                    <a:moveTo>
                      <a:pt x="2384" y="1"/>
                    </a:moveTo>
                    <a:cubicBezTo>
                      <a:pt x="1257" y="1"/>
                      <a:pt x="1" y="1905"/>
                      <a:pt x="1" y="4635"/>
                    </a:cubicBezTo>
                    <a:cubicBezTo>
                      <a:pt x="1" y="7367"/>
                      <a:pt x="1257" y="9271"/>
                      <a:pt x="2384" y="9271"/>
                    </a:cubicBezTo>
                    <a:cubicBezTo>
                      <a:pt x="3513" y="9271"/>
                      <a:pt x="4769" y="7367"/>
                      <a:pt x="4769" y="4635"/>
                    </a:cubicBezTo>
                    <a:cubicBezTo>
                      <a:pt x="4769" y="1905"/>
                      <a:pt x="3513" y="1"/>
                      <a:pt x="2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100"/>
              <p:cNvSpPr/>
              <p:nvPr/>
            </p:nvSpPr>
            <p:spPr>
              <a:xfrm>
                <a:off x="764625" y="3018200"/>
                <a:ext cx="489275" cy="278275"/>
              </a:xfrm>
              <a:custGeom>
                <a:rect b="b" l="l" r="r" t="t"/>
                <a:pathLst>
                  <a:path extrusionOk="0" h="11131" w="19571">
                    <a:moveTo>
                      <a:pt x="3889" y="0"/>
                    </a:moveTo>
                    <a:lnTo>
                      <a:pt x="3889" y="12"/>
                    </a:lnTo>
                    <a:cubicBezTo>
                      <a:pt x="5713" y="12"/>
                      <a:pt x="7192" y="2499"/>
                      <a:pt x="7192" y="5565"/>
                    </a:cubicBezTo>
                    <a:cubicBezTo>
                      <a:pt x="7192" y="6404"/>
                      <a:pt x="7081" y="7200"/>
                      <a:pt x="6884" y="7913"/>
                    </a:cubicBezTo>
                    <a:lnTo>
                      <a:pt x="2995" y="7913"/>
                    </a:lnTo>
                    <a:cubicBezTo>
                      <a:pt x="2468" y="9807"/>
                      <a:pt x="1326" y="11120"/>
                      <a:pt x="0" y="11120"/>
                    </a:cubicBezTo>
                    <a:lnTo>
                      <a:pt x="0" y="11130"/>
                    </a:lnTo>
                    <a:lnTo>
                      <a:pt x="16576" y="11130"/>
                    </a:lnTo>
                    <a:lnTo>
                      <a:pt x="16576" y="11120"/>
                    </a:lnTo>
                    <a:cubicBezTo>
                      <a:pt x="17901" y="11120"/>
                      <a:pt x="19044" y="9807"/>
                      <a:pt x="19571" y="7913"/>
                    </a:cubicBezTo>
                    <a:lnTo>
                      <a:pt x="15373" y="7913"/>
                    </a:lnTo>
                    <a:cubicBezTo>
                      <a:pt x="15570" y="7200"/>
                      <a:pt x="15681" y="6404"/>
                      <a:pt x="15681" y="5565"/>
                    </a:cubicBezTo>
                    <a:cubicBezTo>
                      <a:pt x="15681" y="2499"/>
                      <a:pt x="14203" y="12"/>
                      <a:pt x="12379" y="12"/>
                    </a:cubicBezTo>
                    <a:lnTo>
                      <a:pt x="12379" y="0"/>
                    </a:lnTo>
                    <a:lnTo>
                      <a:pt x="10381" y="0"/>
                    </a:lnTo>
                    <a:lnTo>
                      <a:pt x="10381" y="12"/>
                    </a:lnTo>
                    <a:cubicBezTo>
                      <a:pt x="12205" y="12"/>
                      <a:pt x="13684" y="2499"/>
                      <a:pt x="13684" y="5565"/>
                    </a:cubicBezTo>
                    <a:cubicBezTo>
                      <a:pt x="13684" y="6404"/>
                      <a:pt x="13574" y="7200"/>
                      <a:pt x="13376" y="7913"/>
                    </a:cubicBezTo>
                    <a:lnTo>
                      <a:pt x="8880" y="7913"/>
                    </a:lnTo>
                    <a:cubicBezTo>
                      <a:pt x="9078" y="7200"/>
                      <a:pt x="9190" y="6404"/>
                      <a:pt x="9190" y="5565"/>
                    </a:cubicBezTo>
                    <a:cubicBezTo>
                      <a:pt x="9190" y="2499"/>
                      <a:pt x="7711" y="12"/>
                      <a:pt x="5887" y="12"/>
                    </a:cubicBezTo>
                    <a:lnTo>
                      <a:pt x="5887" y="0"/>
                    </a:ln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100"/>
              <p:cNvSpPr/>
              <p:nvPr/>
            </p:nvSpPr>
            <p:spPr>
              <a:xfrm>
                <a:off x="1035625" y="3018200"/>
                <a:ext cx="132550" cy="278275"/>
              </a:xfrm>
              <a:custGeom>
                <a:rect b="b" l="l" r="r" t="t"/>
                <a:pathLst>
                  <a:path extrusionOk="0" h="11131" w="5302">
                    <a:moveTo>
                      <a:pt x="1" y="0"/>
                    </a:moveTo>
                    <a:lnTo>
                      <a:pt x="1" y="12"/>
                    </a:lnTo>
                    <a:cubicBezTo>
                      <a:pt x="1825" y="12"/>
                      <a:pt x="3305" y="2499"/>
                      <a:pt x="3305" y="5565"/>
                    </a:cubicBezTo>
                    <a:cubicBezTo>
                      <a:pt x="3305" y="8633"/>
                      <a:pt x="1825" y="11120"/>
                      <a:pt x="1" y="11120"/>
                    </a:cubicBezTo>
                    <a:lnTo>
                      <a:pt x="1" y="11130"/>
                    </a:lnTo>
                    <a:lnTo>
                      <a:pt x="1998" y="11130"/>
                    </a:lnTo>
                    <a:lnTo>
                      <a:pt x="1998" y="11120"/>
                    </a:lnTo>
                    <a:cubicBezTo>
                      <a:pt x="3823" y="11120"/>
                      <a:pt x="5301" y="8633"/>
                      <a:pt x="5301" y="5565"/>
                    </a:cubicBezTo>
                    <a:cubicBezTo>
                      <a:pt x="5301" y="2499"/>
                      <a:pt x="3823" y="12"/>
                      <a:pt x="1998" y="12"/>
                    </a:cubicBezTo>
                    <a:lnTo>
                      <a:pt x="199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100"/>
              <p:cNvSpPr/>
              <p:nvPr/>
            </p:nvSpPr>
            <p:spPr>
              <a:xfrm>
                <a:off x="873350" y="3018200"/>
                <a:ext cx="132550" cy="278275"/>
              </a:xfrm>
              <a:custGeom>
                <a:rect b="b" l="l" r="r" t="t"/>
                <a:pathLst>
                  <a:path extrusionOk="0" h="11131" w="5302">
                    <a:moveTo>
                      <a:pt x="0" y="0"/>
                    </a:moveTo>
                    <a:lnTo>
                      <a:pt x="0" y="12"/>
                    </a:lnTo>
                    <a:cubicBezTo>
                      <a:pt x="1825" y="12"/>
                      <a:pt x="3304" y="2499"/>
                      <a:pt x="3304" y="5565"/>
                    </a:cubicBezTo>
                    <a:cubicBezTo>
                      <a:pt x="3304" y="8633"/>
                      <a:pt x="1825" y="11120"/>
                      <a:pt x="0" y="11120"/>
                    </a:cubicBezTo>
                    <a:lnTo>
                      <a:pt x="0" y="11130"/>
                    </a:lnTo>
                    <a:lnTo>
                      <a:pt x="1997" y="11130"/>
                    </a:lnTo>
                    <a:lnTo>
                      <a:pt x="1997" y="11120"/>
                    </a:lnTo>
                    <a:cubicBezTo>
                      <a:pt x="3822" y="11120"/>
                      <a:pt x="5301" y="8633"/>
                      <a:pt x="5301" y="5565"/>
                    </a:cubicBezTo>
                    <a:cubicBezTo>
                      <a:pt x="5301" y="2499"/>
                      <a:pt x="3822" y="12"/>
                      <a:pt x="1997" y="12"/>
                    </a:cubicBezTo>
                    <a:lnTo>
                      <a:pt x="199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100"/>
              <p:cNvSpPr/>
              <p:nvPr/>
            </p:nvSpPr>
            <p:spPr>
              <a:xfrm>
                <a:off x="628200" y="3136900"/>
                <a:ext cx="136450" cy="27275"/>
              </a:xfrm>
              <a:custGeom>
                <a:rect b="b" l="l" r="r" t="t"/>
                <a:pathLst>
                  <a:path extrusionOk="0" h="1091" w="5458">
                    <a:moveTo>
                      <a:pt x="546" y="1"/>
                    </a:moveTo>
                    <a:cubicBezTo>
                      <a:pt x="244" y="1"/>
                      <a:pt x="0" y="243"/>
                      <a:pt x="0" y="545"/>
                    </a:cubicBezTo>
                    <a:cubicBezTo>
                      <a:pt x="0" y="846"/>
                      <a:pt x="244" y="1090"/>
                      <a:pt x="546" y="1090"/>
                    </a:cubicBezTo>
                    <a:lnTo>
                      <a:pt x="4913" y="1090"/>
                    </a:lnTo>
                    <a:cubicBezTo>
                      <a:pt x="5214" y="1090"/>
                      <a:pt x="5457" y="846"/>
                      <a:pt x="5457" y="545"/>
                    </a:cubicBezTo>
                    <a:cubicBezTo>
                      <a:pt x="5457" y="243"/>
                      <a:pt x="5214" y="1"/>
                      <a:pt x="49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100"/>
              <p:cNvSpPr/>
              <p:nvPr/>
            </p:nvSpPr>
            <p:spPr>
              <a:xfrm>
                <a:off x="404400" y="2928600"/>
                <a:ext cx="993000" cy="457500"/>
              </a:xfrm>
              <a:custGeom>
                <a:rect b="b" l="l" r="r" t="t"/>
                <a:pathLst>
                  <a:path extrusionOk="0" h="18300" w="39720">
                    <a:moveTo>
                      <a:pt x="38982" y="738"/>
                    </a:moveTo>
                    <a:lnTo>
                      <a:pt x="38982" y="17563"/>
                    </a:lnTo>
                    <a:lnTo>
                      <a:pt x="737" y="17563"/>
                    </a:lnTo>
                    <a:lnTo>
                      <a:pt x="737" y="738"/>
                    </a:lnTo>
                    <a:close/>
                    <a:moveTo>
                      <a:pt x="0" y="0"/>
                    </a:moveTo>
                    <a:lnTo>
                      <a:pt x="0" y="18300"/>
                    </a:lnTo>
                    <a:lnTo>
                      <a:pt x="39719" y="18300"/>
                    </a:lnTo>
                    <a:lnTo>
                      <a:pt x="3971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3032" name="Google Shape;3032;p100"/>
            <p:cNvCxnSpPr/>
            <p:nvPr/>
          </p:nvCxnSpPr>
          <p:spPr>
            <a:xfrm>
              <a:off x="8391426" y="410375"/>
              <a:ext cx="3558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33" name="Google Shape;3033;p100"/>
            <p:cNvCxnSpPr/>
            <p:nvPr/>
          </p:nvCxnSpPr>
          <p:spPr>
            <a:xfrm>
              <a:off x="8391426" y="991763"/>
              <a:ext cx="3558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034" name="Google Shape;3034;p100"/>
          <p:cNvSpPr txBox="1"/>
          <p:nvPr>
            <p:ph type="title"/>
          </p:nvPr>
        </p:nvSpPr>
        <p:spPr>
          <a:xfrm>
            <a:off x="611750" y="418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ANALOG</a:t>
            </a: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 VS. DIGITAL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035" name="Google Shape;3035;p100"/>
          <p:cNvSpPr txBox="1"/>
          <p:nvPr/>
        </p:nvSpPr>
        <p:spPr>
          <a:xfrm>
            <a:off x="611750" y="990825"/>
            <a:ext cx="6900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Analog filters are made of</a:t>
            </a:r>
            <a:r>
              <a:rPr b="1" lang="en" sz="1300">
                <a:solidFill>
                  <a:schemeClr val="lt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physical components</a:t>
            </a:r>
            <a:r>
              <a:rPr lang="en" sz="1300">
                <a:solidFill>
                  <a:schemeClr val="lt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such as resistors, capacitors, inductors, and operational amplifiers.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036" name="Google Shape;3036;p100"/>
          <p:cNvGrpSpPr/>
          <p:nvPr/>
        </p:nvGrpSpPr>
        <p:grpSpPr>
          <a:xfrm>
            <a:off x="729178" y="1568101"/>
            <a:ext cx="7095974" cy="1763402"/>
            <a:chOff x="678800" y="1833125"/>
            <a:chExt cx="7546500" cy="1869000"/>
          </a:xfrm>
        </p:grpSpPr>
        <p:sp>
          <p:nvSpPr>
            <p:cNvPr id="3037" name="Google Shape;3037;p100"/>
            <p:cNvSpPr/>
            <p:nvPr/>
          </p:nvSpPr>
          <p:spPr>
            <a:xfrm>
              <a:off x="678800" y="1833125"/>
              <a:ext cx="7546500" cy="18690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"/>
                <a:ea typeface="Noto Sans"/>
                <a:cs typeface="Noto Sans"/>
                <a:sym typeface="Noto Sans"/>
              </a:endParaRPr>
            </a:p>
          </p:txBody>
        </p:sp>
        <p:pic>
          <p:nvPicPr>
            <p:cNvPr id="3038" name="Google Shape;3038;p10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23700" y="2005896"/>
              <a:ext cx="2006850" cy="1465050"/>
            </a:xfrm>
            <a:prstGeom prst="rect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3039" name="Google Shape;3039;p100"/>
            <p:cNvSpPr/>
            <p:nvPr/>
          </p:nvSpPr>
          <p:spPr>
            <a:xfrm>
              <a:off x="3208188" y="2005900"/>
              <a:ext cx="1226700" cy="3999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Analog Filter</a:t>
              </a:r>
              <a:endParaRPr b="1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40" name="Google Shape;3040;p100"/>
            <p:cNvSpPr/>
            <p:nvPr/>
          </p:nvSpPr>
          <p:spPr>
            <a:xfrm>
              <a:off x="6786525" y="2837800"/>
              <a:ext cx="1226700" cy="772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Digital Filtering &amp; Processing</a:t>
              </a:r>
              <a:endParaRPr b="1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041" name="Google Shape;3041;p100"/>
            <p:cNvPicPr preferRelativeResize="0"/>
            <p:nvPr/>
          </p:nvPicPr>
          <p:blipFill rotWithShape="1">
            <a:blip r:embed="rId4">
              <a:alphaModFix/>
            </a:blip>
            <a:srcRect b="0" l="4012" r="1576" t="0"/>
            <a:stretch/>
          </p:blipFill>
          <p:spPr>
            <a:xfrm>
              <a:off x="4692270" y="1898051"/>
              <a:ext cx="1836879" cy="615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42" name="Google Shape;3042;p100"/>
            <p:cNvSpPr/>
            <p:nvPr/>
          </p:nvSpPr>
          <p:spPr>
            <a:xfrm>
              <a:off x="6786525" y="1952050"/>
              <a:ext cx="1226700" cy="5076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Digital Processing</a:t>
              </a:r>
              <a:endParaRPr b="1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043" name="Google Shape;3043;p100"/>
            <p:cNvPicPr preferRelativeResize="0"/>
            <p:nvPr/>
          </p:nvPicPr>
          <p:blipFill rotWithShape="1">
            <a:blip r:embed="rId4">
              <a:alphaModFix/>
            </a:blip>
            <a:srcRect b="0" l="4012" r="1576" t="0"/>
            <a:stretch/>
          </p:blipFill>
          <p:spPr>
            <a:xfrm>
              <a:off x="4692270" y="2916088"/>
              <a:ext cx="1836879" cy="6156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44" name="Google Shape;3044;p100"/>
            <p:cNvCxnSpPr>
              <a:endCxn id="3043" idx="1"/>
            </p:cNvCxnSpPr>
            <p:nvPr/>
          </p:nvCxnSpPr>
          <p:spPr>
            <a:xfrm flipH="1" rot="10800000">
              <a:off x="2839470" y="3223888"/>
              <a:ext cx="1852800" cy="21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045" name="Google Shape;3045;p100"/>
            <p:cNvCxnSpPr>
              <a:endCxn id="3039" idx="1"/>
            </p:cNvCxnSpPr>
            <p:nvPr/>
          </p:nvCxnSpPr>
          <p:spPr>
            <a:xfrm>
              <a:off x="2830488" y="2205850"/>
              <a:ext cx="377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046" name="Google Shape;3046;p100"/>
            <p:cNvCxnSpPr>
              <a:stCxn id="3039" idx="3"/>
              <a:endCxn id="3041" idx="1"/>
            </p:cNvCxnSpPr>
            <p:nvPr/>
          </p:nvCxnSpPr>
          <p:spPr>
            <a:xfrm>
              <a:off x="4434888" y="2205850"/>
              <a:ext cx="2574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047" name="Google Shape;3047;p100"/>
            <p:cNvCxnSpPr>
              <a:stCxn id="3041" idx="3"/>
              <a:endCxn id="3042" idx="1"/>
            </p:cNvCxnSpPr>
            <p:nvPr/>
          </p:nvCxnSpPr>
          <p:spPr>
            <a:xfrm>
              <a:off x="6529150" y="2205851"/>
              <a:ext cx="2574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048" name="Google Shape;3048;p100"/>
            <p:cNvCxnSpPr>
              <a:stCxn id="3043" idx="3"/>
              <a:endCxn id="3040" idx="1"/>
            </p:cNvCxnSpPr>
            <p:nvPr/>
          </p:nvCxnSpPr>
          <p:spPr>
            <a:xfrm>
              <a:off x="6529150" y="3223888"/>
              <a:ext cx="2574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3049" name="Google Shape;3049;p100"/>
          <p:cNvSpPr txBox="1"/>
          <p:nvPr/>
        </p:nvSpPr>
        <p:spPr>
          <a:xfrm>
            <a:off x="7858625" y="1606463"/>
            <a:ext cx="888600" cy="50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Analog Filtering</a:t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0" name="Google Shape;3050;p100"/>
          <p:cNvSpPr txBox="1"/>
          <p:nvPr/>
        </p:nvSpPr>
        <p:spPr>
          <a:xfrm>
            <a:off x="7847525" y="2623525"/>
            <a:ext cx="888600" cy="50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Digital</a:t>
            </a: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Filtering</a:t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1" name="Google Shape;3051;p100"/>
          <p:cNvSpPr txBox="1"/>
          <p:nvPr/>
        </p:nvSpPr>
        <p:spPr>
          <a:xfrm>
            <a:off x="470150" y="3412375"/>
            <a:ext cx="7704000" cy="14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Advantages of Digital Processing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Flexibility: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Hardware can easily </a:t>
            </a: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reprogrammed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allowing for easy testing and 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optimization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of different filters (no modification of hardware needed)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Cost-Effectiveness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The same hardware (ADC and processing unit) can be mass-produced and reused for multiple filtering applications, reducing manufacturing costs.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101"/>
          <p:cNvSpPr/>
          <p:nvPr/>
        </p:nvSpPr>
        <p:spPr>
          <a:xfrm>
            <a:off x="4796425" y="3065600"/>
            <a:ext cx="3591300" cy="300000"/>
          </a:xfrm>
          <a:prstGeom prst="roundRect">
            <a:avLst>
              <a:gd fmla="val 0" name="adj"/>
            </a:avLst>
          </a:prstGeom>
          <a:solidFill>
            <a:schemeClr val="dk1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Frequency </a:t>
            </a:r>
            <a:r>
              <a:rPr b="1" lang="en" sz="1000">
                <a:latin typeface="Lato"/>
                <a:ea typeface="Lato"/>
                <a:cs typeface="Lato"/>
                <a:sym typeface="Lato"/>
              </a:rPr>
              <a:t> Response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7" name="Google Shape;3057;p101"/>
          <p:cNvSpPr/>
          <p:nvPr/>
        </p:nvSpPr>
        <p:spPr>
          <a:xfrm>
            <a:off x="779100" y="3065600"/>
            <a:ext cx="3792900" cy="300000"/>
          </a:xfrm>
          <a:prstGeom prst="roundRect">
            <a:avLst>
              <a:gd fmla="val 0" name="adj"/>
            </a:avLst>
          </a:prstGeom>
          <a:solidFill>
            <a:schemeClr val="dk1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Impulse Response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058" name="Google Shape;3058;p101"/>
          <p:cNvGrpSpPr/>
          <p:nvPr/>
        </p:nvGrpSpPr>
        <p:grpSpPr>
          <a:xfrm>
            <a:off x="7687109" y="242539"/>
            <a:ext cx="1156841" cy="538341"/>
            <a:chOff x="7687109" y="242539"/>
            <a:chExt cx="1156841" cy="538341"/>
          </a:xfrm>
        </p:grpSpPr>
        <p:cxnSp>
          <p:nvCxnSpPr>
            <p:cNvPr id="3059" name="Google Shape;3059;p101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060" name="Google Shape;3060;p101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061" name="Google Shape;3061;p101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101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101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101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101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101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101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101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101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70" name="Google Shape;3070;p101"/>
          <p:cNvSpPr txBox="1"/>
          <p:nvPr>
            <p:ph type="title"/>
          </p:nvPr>
        </p:nvSpPr>
        <p:spPr>
          <a:xfrm>
            <a:off x="683650" y="4541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/>
                <a:ea typeface="Oswald SemiBold"/>
                <a:cs typeface="Oswald SemiBold"/>
                <a:sym typeface="Oswald SemiBold"/>
              </a:rPr>
              <a:t>DIGITAL FILTERS</a:t>
            </a:r>
            <a:endParaRPr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pic>
        <p:nvPicPr>
          <p:cNvPr id="3071" name="Google Shape;3071;p101"/>
          <p:cNvPicPr preferRelativeResize="0"/>
          <p:nvPr/>
        </p:nvPicPr>
        <p:blipFill rotWithShape="1">
          <a:blip r:embed="rId3">
            <a:alphaModFix/>
          </a:blip>
          <a:srcRect b="2812" l="2018" r="5371" t="6162"/>
          <a:stretch/>
        </p:blipFill>
        <p:spPr>
          <a:xfrm>
            <a:off x="779100" y="1529402"/>
            <a:ext cx="3792900" cy="1536198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72" name="Google Shape;3072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6304" y="1529400"/>
            <a:ext cx="3591345" cy="1536200"/>
          </a:xfrm>
          <a:prstGeom prst="rect">
            <a:avLst/>
          </a:prstGeom>
          <a:noFill/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73" name="Google Shape;3073;p101"/>
          <p:cNvSpPr txBox="1"/>
          <p:nvPr/>
        </p:nvSpPr>
        <p:spPr>
          <a:xfrm>
            <a:off x="3155975" y="1529400"/>
            <a:ext cx="1506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highlight>
                  <a:srgbClr val="000000"/>
                </a:highlight>
                <a:latin typeface="Lato"/>
                <a:ea typeface="Lato"/>
                <a:cs typeface="Lato"/>
                <a:sym typeface="Lato"/>
              </a:rPr>
              <a:t>Only 18-Points!</a:t>
            </a:r>
            <a:endParaRPr b="1" sz="1200">
              <a:solidFill>
                <a:schemeClr val="dk1"/>
              </a:solidFill>
              <a:highlight>
                <a:srgbClr val="000000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4" name="Google Shape;3074;p101"/>
          <p:cNvSpPr txBox="1"/>
          <p:nvPr/>
        </p:nvSpPr>
        <p:spPr>
          <a:xfrm>
            <a:off x="4796300" y="4561100"/>
            <a:ext cx="4023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Designed using </a:t>
            </a:r>
            <a:r>
              <a:rPr i="1" lang="en" sz="9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MATLAB: [Digital] Filter Designer</a:t>
            </a:r>
            <a:endParaRPr i="1" sz="9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5" name="Google Shape;3075;p101"/>
          <p:cNvSpPr txBox="1"/>
          <p:nvPr/>
        </p:nvSpPr>
        <p:spPr>
          <a:xfrm>
            <a:off x="683650" y="3404500"/>
            <a:ext cx="7704000" cy="12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For the same filter specifications, much simpler filter implementation!</a:t>
            </a:r>
            <a:endParaRPr b="1"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57A9E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Based on </a:t>
            </a: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convolving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your sampled input signal with the filter impulse response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Can be implemented as a cascade of </a:t>
            </a: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Second order sections (SOS)</a:t>
            </a:r>
            <a:endParaRPr b="1" sz="1600">
              <a:solidFill>
                <a:srgbClr val="157A9E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076" name="Google Shape;3076;p101"/>
          <p:cNvSpPr txBox="1"/>
          <p:nvPr/>
        </p:nvSpPr>
        <p:spPr>
          <a:xfrm>
            <a:off x="715000" y="1099600"/>
            <a:ext cx="7641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Digital filters use a digital processor to perform </a:t>
            </a: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numerical calculations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on values of the signal.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7" name="Google Shape;3077;p101"/>
          <p:cNvSpPr txBox="1"/>
          <p:nvPr/>
        </p:nvSpPr>
        <p:spPr>
          <a:xfrm>
            <a:off x="6913500" y="1470648"/>
            <a:ext cx="1506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highlight>
                  <a:srgbClr val="000000"/>
                </a:highlight>
                <a:latin typeface="Lato"/>
                <a:ea typeface="Lato"/>
                <a:cs typeface="Lato"/>
                <a:sym typeface="Lato"/>
              </a:rPr>
              <a:t>Attenuate specific frequencies</a:t>
            </a:r>
            <a:endParaRPr b="1" sz="1200">
              <a:solidFill>
                <a:schemeClr val="dk1"/>
              </a:solidFill>
              <a:highlight>
                <a:srgbClr val="000000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2" name="Google Shape;3082;p102"/>
          <p:cNvGrpSpPr/>
          <p:nvPr/>
        </p:nvGrpSpPr>
        <p:grpSpPr>
          <a:xfrm>
            <a:off x="7687109" y="242539"/>
            <a:ext cx="1156841" cy="538341"/>
            <a:chOff x="7687109" y="242539"/>
            <a:chExt cx="1156841" cy="538341"/>
          </a:xfrm>
        </p:grpSpPr>
        <p:cxnSp>
          <p:nvCxnSpPr>
            <p:cNvPr id="3083" name="Google Shape;3083;p102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084" name="Google Shape;3084;p102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085" name="Google Shape;3085;p102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102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102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8" name="Google Shape;3088;p102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9" name="Google Shape;3089;p102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102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102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2" name="Google Shape;3092;p102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3" name="Google Shape;3093;p102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94" name="Google Shape;3094;p102"/>
          <p:cNvSpPr txBox="1"/>
          <p:nvPr>
            <p:ph type="title"/>
          </p:nvPr>
        </p:nvSpPr>
        <p:spPr>
          <a:xfrm>
            <a:off x="683650" y="4541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APPLICATIONS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095" name="Google Shape;3095;p102"/>
          <p:cNvSpPr txBox="1"/>
          <p:nvPr/>
        </p:nvSpPr>
        <p:spPr>
          <a:xfrm>
            <a:off x="683650" y="1063200"/>
            <a:ext cx="7857600" cy="5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Digital filters have a variety of 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biomedical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applications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as they enhance the quality of physiological signals for accurate diagnosis and monitoring.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6" name="Google Shape;3096;p102"/>
          <p:cNvSpPr txBox="1"/>
          <p:nvPr/>
        </p:nvSpPr>
        <p:spPr>
          <a:xfrm>
            <a:off x="683650" y="1689700"/>
            <a:ext cx="5394300" cy="28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Wearable Health Devices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Enhancing signal quality in devices like fitness trackers, glucose monitors, and heart rate monitors by reducing environmental noise.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Electrocardiogram (ECG) &amp; HR Signal Processing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Filtering noise from ECG signals to improve the accuracy of diagnosing heart conditions 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97" name="Google Shape;3097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6150" y="3225900"/>
            <a:ext cx="2812075" cy="148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8" name="Google Shape;3098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3821" y="1689712"/>
            <a:ext cx="890825" cy="1556171"/>
          </a:xfrm>
          <a:prstGeom prst="rect">
            <a:avLst/>
          </a:prstGeom>
          <a:noFill/>
          <a:ln>
            <a:noFill/>
          </a:ln>
        </p:spPr>
      </p:pic>
      <p:sp>
        <p:nvSpPr>
          <p:cNvPr id="3099" name="Google Shape;3099;p102"/>
          <p:cNvSpPr txBox="1"/>
          <p:nvPr/>
        </p:nvSpPr>
        <p:spPr>
          <a:xfrm>
            <a:off x="6264795" y="2934530"/>
            <a:ext cx="15426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Apple</a:t>
            </a:r>
            <a:endParaRPr sz="12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00" name="Google Shape;3100;p102"/>
          <p:cNvPicPr preferRelativeResize="0"/>
          <p:nvPr/>
        </p:nvPicPr>
        <p:blipFill rotWithShape="1">
          <a:blip r:embed="rId5">
            <a:alphaModFix/>
          </a:blip>
          <a:srcRect b="6774" l="25385" r="43555" t="7689"/>
          <a:stretch/>
        </p:blipFill>
        <p:spPr>
          <a:xfrm>
            <a:off x="7807400" y="1502025"/>
            <a:ext cx="890825" cy="1670717"/>
          </a:xfrm>
          <a:prstGeom prst="rect">
            <a:avLst/>
          </a:prstGeom>
          <a:noFill/>
          <a:ln>
            <a:noFill/>
          </a:ln>
        </p:spPr>
      </p:pic>
      <p:sp>
        <p:nvSpPr>
          <p:cNvPr id="3101" name="Google Shape;3101;p102"/>
          <p:cNvSpPr txBox="1"/>
          <p:nvPr/>
        </p:nvSpPr>
        <p:spPr>
          <a:xfrm>
            <a:off x="6884650" y="1571350"/>
            <a:ext cx="115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Stelo by Dexcom</a:t>
            </a:r>
            <a:endParaRPr sz="12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" name="Google Shape;3106;p103"/>
          <p:cNvSpPr/>
          <p:nvPr/>
        </p:nvSpPr>
        <p:spPr>
          <a:xfrm>
            <a:off x="5893175" y="1813825"/>
            <a:ext cx="2711400" cy="1088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7" name="Google Shape;3107;p103"/>
          <p:cNvSpPr/>
          <p:nvPr/>
        </p:nvSpPr>
        <p:spPr>
          <a:xfrm>
            <a:off x="3250825" y="1813825"/>
            <a:ext cx="2284800" cy="1088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8" name="Google Shape;3108;p103"/>
          <p:cNvSpPr/>
          <p:nvPr/>
        </p:nvSpPr>
        <p:spPr>
          <a:xfrm>
            <a:off x="521175" y="1813825"/>
            <a:ext cx="2372100" cy="10605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109" name="Google Shape;3109;p103"/>
          <p:cNvGrpSpPr/>
          <p:nvPr/>
        </p:nvGrpSpPr>
        <p:grpSpPr>
          <a:xfrm>
            <a:off x="7687109" y="-11"/>
            <a:ext cx="1156841" cy="538341"/>
            <a:chOff x="7687109" y="242539"/>
            <a:chExt cx="1156841" cy="538341"/>
          </a:xfrm>
        </p:grpSpPr>
        <p:cxnSp>
          <p:nvCxnSpPr>
            <p:cNvPr id="3110" name="Google Shape;3110;p103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111" name="Google Shape;3111;p103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112" name="Google Shape;3112;p103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103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103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103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103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103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103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103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103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21" name="Google Shape;3121;p103"/>
          <p:cNvSpPr txBox="1"/>
          <p:nvPr>
            <p:ph type="title"/>
          </p:nvPr>
        </p:nvSpPr>
        <p:spPr>
          <a:xfrm>
            <a:off x="410125" y="5383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DESIGN SPECIFICATION AND CONSTRAINTS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122" name="Google Shape;3122;p103"/>
          <p:cNvSpPr/>
          <p:nvPr/>
        </p:nvSpPr>
        <p:spPr>
          <a:xfrm>
            <a:off x="521175" y="1290175"/>
            <a:ext cx="2372100" cy="53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Fixed Point Representation and Arithmetic for Integers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3" name="Google Shape;3123;p103"/>
          <p:cNvSpPr/>
          <p:nvPr/>
        </p:nvSpPr>
        <p:spPr>
          <a:xfrm>
            <a:off x="1125975" y="2457225"/>
            <a:ext cx="1767300" cy="41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-</a:t>
            </a: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Bit Exponent</a:t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4" name="Google Shape;3124;p103"/>
          <p:cNvSpPr txBox="1"/>
          <p:nvPr/>
        </p:nvSpPr>
        <p:spPr>
          <a:xfrm>
            <a:off x="564825" y="1828375"/>
            <a:ext cx="228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-bit signed integer numbers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5" name="Google Shape;3125;p103"/>
          <p:cNvSpPr/>
          <p:nvPr/>
        </p:nvSpPr>
        <p:spPr>
          <a:xfrm>
            <a:off x="5893175" y="1290175"/>
            <a:ext cx="2711400" cy="53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Full-Duplex UART Communication with MATLAB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6" name="Google Shape;3126;p103"/>
          <p:cNvSpPr/>
          <p:nvPr/>
        </p:nvSpPr>
        <p:spPr>
          <a:xfrm>
            <a:off x="3250825" y="1290175"/>
            <a:ext cx="2284800" cy="53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Digital Filtering </a:t>
            </a:r>
            <a:b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(specifically S.O.S.)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7" name="Google Shape;3127;p103"/>
          <p:cNvSpPr txBox="1"/>
          <p:nvPr/>
        </p:nvSpPr>
        <p:spPr>
          <a:xfrm>
            <a:off x="5893175" y="1828375"/>
            <a:ext cx="2711400" cy="10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Receive and transmit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16-bit signed, floating numbers </a:t>
            </a: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(no parity)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FIFO Buffers: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provide temporary storage to data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8" name="Google Shape;3128;p103"/>
          <p:cNvSpPr txBox="1"/>
          <p:nvPr/>
        </p:nvSpPr>
        <p:spPr>
          <a:xfrm>
            <a:off x="3250825" y="1795530"/>
            <a:ext cx="2266800" cy="10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Module should function either as a </a:t>
            </a: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order section and convolutions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to implement designed digital filter.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9" name="Google Shape;3129;p103"/>
          <p:cNvSpPr/>
          <p:nvPr/>
        </p:nvSpPr>
        <p:spPr>
          <a:xfrm>
            <a:off x="521175" y="2457225"/>
            <a:ext cx="604800" cy="41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1-Bit Sign</a:t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30" name="Google Shape;3130;p103"/>
          <p:cNvSpPr txBox="1"/>
          <p:nvPr/>
        </p:nvSpPr>
        <p:spPr>
          <a:xfrm>
            <a:off x="521175" y="3017000"/>
            <a:ext cx="8083500" cy="14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Constraints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Floating point representation — only integers implemented in filter at this moment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FPGA board 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compatibility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with UART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5" name="Google Shape;3135;p104"/>
          <p:cNvGrpSpPr/>
          <p:nvPr/>
        </p:nvGrpSpPr>
        <p:grpSpPr>
          <a:xfrm>
            <a:off x="7687109" y="-11"/>
            <a:ext cx="1156841" cy="538341"/>
            <a:chOff x="7687109" y="242539"/>
            <a:chExt cx="1156841" cy="538341"/>
          </a:xfrm>
        </p:grpSpPr>
        <p:cxnSp>
          <p:nvCxnSpPr>
            <p:cNvPr id="3136" name="Google Shape;3136;p104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137" name="Google Shape;3137;p104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138" name="Google Shape;3138;p104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104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104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104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104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104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104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104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104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47" name="Google Shape;3147;p104"/>
          <p:cNvSpPr txBox="1"/>
          <p:nvPr>
            <p:ph type="title"/>
          </p:nvPr>
        </p:nvSpPr>
        <p:spPr>
          <a:xfrm>
            <a:off x="1580825" y="4144275"/>
            <a:ext cx="721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BLOCK DIAGRAM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148" name="Google Shape;3148;p104"/>
          <p:cNvSpPr/>
          <p:nvPr/>
        </p:nvSpPr>
        <p:spPr>
          <a:xfrm>
            <a:off x="719050" y="158750"/>
            <a:ext cx="2614800" cy="16155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149" name="Google Shape;3149;p104"/>
          <p:cNvSpPr txBox="1"/>
          <p:nvPr/>
        </p:nvSpPr>
        <p:spPr>
          <a:xfrm>
            <a:off x="1503550" y="538325"/>
            <a:ext cx="10458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MATLAB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50" name="Google Shape;3150;p104"/>
          <p:cNvCxnSpPr>
            <a:stCxn id="3149" idx="2"/>
            <a:endCxn id="3151" idx="0"/>
          </p:cNvCxnSpPr>
          <p:nvPr/>
        </p:nvCxnSpPr>
        <p:spPr>
          <a:xfrm>
            <a:off x="2026450" y="818525"/>
            <a:ext cx="0" cy="3675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52" name="Google Shape;3152;p104"/>
          <p:cNvSpPr/>
          <p:nvPr/>
        </p:nvSpPr>
        <p:spPr>
          <a:xfrm>
            <a:off x="719050" y="2100225"/>
            <a:ext cx="7722600" cy="19527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153" name="Google Shape;3153;p104"/>
          <p:cNvCxnSpPr/>
          <p:nvPr/>
        </p:nvCxnSpPr>
        <p:spPr>
          <a:xfrm>
            <a:off x="1690225" y="1578150"/>
            <a:ext cx="0" cy="728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51" name="Google Shape;3151;p104"/>
          <p:cNvSpPr/>
          <p:nvPr/>
        </p:nvSpPr>
        <p:spPr>
          <a:xfrm>
            <a:off x="1265650" y="1185950"/>
            <a:ext cx="1521600" cy="48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UART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54" name="Google Shape;3154;p104"/>
          <p:cNvCxnSpPr/>
          <p:nvPr/>
        </p:nvCxnSpPr>
        <p:spPr>
          <a:xfrm rot="10800000">
            <a:off x="2309625" y="1671650"/>
            <a:ext cx="15600" cy="8280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55" name="Google Shape;3155;p104"/>
          <p:cNvSpPr/>
          <p:nvPr/>
        </p:nvSpPr>
        <p:spPr>
          <a:xfrm>
            <a:off x="1331000" y="2982571"/>
            <a:ext cx="578400" cy="3675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FIFO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56" name="Google Shape;3156;p104"/>
          <p:cNvCxnSpPr>
            <a:stCxn id="3155" idx="0"/>
          </p:cNvCxnSpPr>
          <p:nvPr/>
        </p:nvCxnSpPr>
        <p:spPr>
          <a:xfrm rot="10800000">
            <a:off x="1615400" y="2717371"/>
            <a:ext cx="4800" cy="2652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7" name="Google Shape;3157;p104"/>
          <p:cNvCxnSpPr/>
          <p:nvPr/>
        </p:nvCxnSpPr>
        <p:spPr>
          <a:xfrm flipH="1" rot="10800000">
            <a:off x="2420950" y="2717450"/>
            <a:ext cx="300" cy="803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58" name="Google Shape;3158;p104"/>
          <p:cNvSpPr/>
          <p:nvPr/>
        </p:nvSpPr>
        <p:spPr>
          <a:xfrm>
            <a:off x="1265650" y="2328900"/>
            <a:ext cx="1521600" cy="48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UART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59" name="Google Shape;3159;p104"/>
          <p:cNvCxnSpPr>
            <a:stCxn id="3155" idx="2"/>
          </p:cNvCxnSpPr>
          <p:nvPr/>
        </p:nvCxnSpPr>
        <p:spPr>
          <a:xfrm>
            <a:off x="1620200" y="3350071"/>
            <a:ext cx="0" cy="251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0" name="Google Shape;3160;p104"/>
          <p:cNvCxnSpPr>
            <a:endCxn id="3161" idx="0"/>
          </p:cNvCxnSpPr>
          <p:nvPr/>
        </p:nvCxnSpPr>
        <p:spPr>
          <a:xfrm>
            <a:off x="1618550" y="3597850"/>
            <a:ext cx="3741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62" name="Google Shape;3162;p104"/>
          <p:cNvSpPr/>
          <p:nvPr/>
        </p:nvSpPr>
        <p:spPr>
          <a:xfrm>
            <a:off x="7035650" y="3169763"/>
            <a:ext cx="1016700" cy="728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Digital Filter</a:t>
            </a:r>
            <a:b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SOS</a:t>
            </a:r>
            <a:endParaRPr b="1" sz="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3" name="Google Shape;3163;p104"/>
          <p:cNvSpPr/>
          <p:nvPr/>
        </p:nvSpPr>
        <p:spPr>
          <a:xfrm>
            <a:off x="7035650" y="2254175"/>
            <a:ext cx="1016700" cy="728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Digital Filter</a:t>
            </a:r>
            <a:b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Convolution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164" name="Google Shape;3164;p104"/>
          <p:cNvCxnSpPr/>
          <p:nvPr/>
        </p:nvCxnSpPr>
        <p:spPr>
          <a:xfrm>
            <a:off x="5543750" y="3737775"/>
            <a:ext cx="1494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5" name="Google Shape;3165;p104"/>
          <p:cNvCxnSpPr/>
          <p:nvPr/>
        </p:nvCxnSpPr>
        <p:spPr>
          <a:xfrm>
            <a:off x="5543750" y="3423275"/>
            <a:ext cx="6306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6" name="Google Shape;3166;p104"/>
          <p:cNvCxnSpPr/>
          <p:nvPr/>
        </p:nvCxnSpPr>
        <p:spPr>
          <a:xfrm rot="10800000">
            <a:off x="6163577" y="2842775"/>
            <a:ext cx="0" cy="5805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61" name="Google Shape;3161;p104"/>
          <p:cNvSpPr/>
          <p:nvPr/>
        </p:nvSpPr>
        <p:spPr>
          <a:xfrm rot="-5400000">
            <a:off x="5121950" y="3506050"/>
            <a:ext cx="660000" cy="183600"/>
          </a:xfrm>
          <a:prstGeom prst="trapezoid">
            <a:avLst>
              <a:gd fmla="val 94962" name="adj"/>
            </a:avLst>
          </a:prstGeom>
          <a:solidFill>
            <a:srgbClr val="DFDEF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167" name="Google Shape;3167;p104"/>
          <p:cNvCxnSpPr/>
          <p:nvPr/>
        </p:nvCxnSpPr>
        <p:spPr>
          <a:xfrm>
            <a:off x="6154625" y="2839175"/>
            <a:ext cx="8793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68" name="Google Shape;3168;p104"/>
          <p:cNvSpPr/>
          <p:nvPr/>
        </p:nvSpPr>
        <p:spPr>
          <a:xfrm rot="5400000">
            <a:off x="3881400" y="35642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169" name="Google Shape;3169;p104"/>
          <p:cNvSpPr/>
          <p:nvPr/>
        </p:nvSpPr>
        <p:spPr>
          <a:xfrm rot="5400000">
            <a:off x="6217725" y="37041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170" name="Google Shape;3170;p104"/>
          <p:cNvSpPr/>
          <p:nvPr/>
        </p:nvSpPr>
        <p:spPr>
          <a:xfrm rot="5400000">
            <a:off x="6585875" y="28055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171" name="Google Shape;3171;p104"/>
          <p:cNvCxnSpPr/>
          <p:nvPr/>
        </p:nvCxnSpPr>
        <p:spPr>
          <a:xfrm flipH="1" rot="10800000">
            <a:off x="6046625" y="3560725"/>
            <a:ext cx="987300" cy="27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2" name="Google Shape;3172;p104"/>
          <p:cNvCxnSpPr/>
          <p:nvPr/>
        </p:nvCxnSpPr>
        <p:spPr>
          <a:xfrm>
            <a:off x="6062250" y="2815400"/>
            <a:ext cx="0" cy="752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3" name="Google Shape;3173;p104"/>
          <p:cNvCxnSpPr/>
          <p:nvPr/>
        </p:nvCxnSpPr>
        <p:spPr>
          <a:xfrm>
            <a:off x="5504500" y="2810150"/>
            <a:ext cx="557700" cy="102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74" name="Google Shape;3174;p104"/>
          <p:cNvSpPr/>
          <p:nvPr/>
        </p:nvSpPr>
        <p:spPr>
          <a:xfrm rot="-5400000">
            <a:off x="5766100" y="27816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175" name="Google Shape;3175;p104"/>
          <p:cNvCxnSpPr/>
          <p:nvPr/>
        </p:nvCxnSpPr>
        <p:spPr>
          <a:xfrm>
            <a:off x="5509775" y="2531225"/>
            <a:ext cx="15240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76" name="Google Shape;3176;p104"/>
          <p:cNvSpPr/>
          <p:nvPr/>
        </p:nvSpPr>
        <p:spPr>
          <a:xfrm rot="-5400000">
            <a:off x="6217725" y="2497475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177" name="Google Shape;3177;p104"/>
          <p:cNvCxnSpPr/>
          <p:nvPr/>
        </p:nvCxnSpPr>
        <p:spPr>
          <a:xfrm>
            <a:off x="3951900" y="2616250"/>
            <a:ext cx="15240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78" name="Google Shape;3178;p104"/>
          <p:cNvSpPr/>
          <p:nvPr/>
        </p:nvSpPr>
        <p:spPr>
          <a:xfrm rot="-5400000">
            <a:off x="5121950" y="2567100"/>
            <a:ext cx="660000" cy="183600"/>
          </a:xfrm>
          <a:prstGeom prst="trapezoid">
            <a:avLst>
              <a:gd fmla="val 94962" name="adj"/>
            </a:avLst>
          </a:prstGeom>
          <a:solidFill>
            <a:srgbClr val="DFDEF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179" name="Google Shape;3179;p104"/>
          <p:cNvCxnSpPr/>
          <p:nvPr/>
        </p:nvCxnSpPr>
        <p:spPr>
          <a:xfrm rot="10800000">
            <a:off x="3957350" y="2610950"/>
            <a:ext cx="0" cy="9006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0" name="Google Shape;3180;p104"/>
          <p:cNvCxnSpPr/>
          <p:nvPr/>
        </p:nvCxnSpPr>
        <p:spPr>
          <a:xfrm>
            <a:off x="2426600" y="3511550"/>
            <a:ext cx="15408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81" name="Google Shape;3181;p104"/>
          <p:cNvSpPr/>
          <p:nvPr/>
        </p:nvSpPr>
        <p:spPr>
          <a:xfrm>
            <a:off x="2134150" y="2982575"/>
            <a:ext cx="578400" cy="3675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FIFO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2" name="Google Shape;3182;p104"/>
          <p:cNvSpPr/>
          <p:nvPr/>
        </p:nvSpPr>
        <p:spPr>
          <a:xfrm rot="-5400000">
            <a:off x="4543450" y="2582650"/>
            <a:ext cx="73800" cy="67200"/>
          </a:xfrm>
          <a:prstGeom prst="triangle">
            <a:avLst>
              <a:gd fmla="val 50000" name="adj"/>
            </a:avLst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6" name="Shape 3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7" name="Google Shape;3187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007603"/>
          </a:xfrm>
          <a:prstGeom prst="rect">
            <a:avLst/>
          </a:prstGeom>
          <a:noFill/>
          <a:ln>
            <a:noFill/>
          </a:ln>
        </p:spPr>
      </p:pic>
      <p:sp>
        <p:nvSpPr>
          <p:cNvPr id="3188" name="Google Shape;3188;p105"/>
          <p:cNvSpPr txBox="1"/>
          <p:nvPr/>
        </p:nvSpPr>
        <p:spPr>
          <a:xfrm>
            <a:off x="793750" y="4116925"/>
            <a:ext cx="75882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VERILOG GENERATED BLOCK DIAGRAM</a:t>
            </a:r>
            <a:endParaRPr b="1" sz="3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189" name="Google Shape;3189;p105"/>
          <p:cNvSpPr/>
          <p:nvPr/>
        </p:nvSpPr>
        <p:spPr>
          <a:xfrm>
            <a:off x="2494350" y="1119200"/>
            <a:ext cx="1178700" cy="886800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190" name="Google Shape;3190;p105"/>
          <p:cNvSpPr/>
          <p:nvPr/>
        </p:nvSpPr>
        <p:spPr>
          <a:xfrm>
            <a:off x="6853875" y="1742000"/>
            <a:ext cx="2290200" cy="1745700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191" name="Google Shape;3191;p105"/>
          <p:cNvSpPr txBox="1"/>
          <p:nvPr/>
        </p:nvSpPr>
        <p:spPr>
          <a:xfrm>
            <a:off x="1181100" y="609600"/>
            <a:ext cx="31872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5"/>
                </a:solidFill>
                <a:latin typeface="Noto Sans"/>
                <a:ea typeface="Noto Sans"/>
                <a:cs typeface="Noto Sans"/>
                <a:sym typeface="Noto Sans"/>
              </a:rPr>
              <a:t>Filter module</a:t>
            </a:r>
            <a:endParaRPr b="1" sz="1800">
              <a:solidFill>
                <a:schemeClr val="accent5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192" name="Google Shape;3192;p105"/>
          <p:cNvSpPr txBox="1"/>
          <p:nvPr/>
        </p:nvSpPr>
        <p:spPr>
          <a:xfrm>
            <a:off x="7012150" y="669675"/>
            <a:ext cx="21192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5"/>
                </a:solidFill>
                <a:latin typeface="Noto Sans"/>
                <a:ea typeface="Noto Sans"/>
                <a:cs typeface="Noto Sans"/>
                <a:sym typeface="Noto Sans"/>
              </a:rPr>
              <a:t>UART Communication Module</a:t>
            </a:r>
            <a:endParaRPr b="1" sz="1800">
              <a:solidFill>
                <a:schemeClr val="accent5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106"/>
          <p:cNvSpPr/>
          <p:nvPr/>
        </p:nvSpPr>
        <p:spPr>
          <a:xfrm>
            <a:off x="3022463" y="1599675"/>
            <a:ext cx="1062900" cy="691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DFF 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98" name="Google Shape;3198;p106"/>
          <p:cNvCxnSpPr>
            <a:stCxn id="3199" idx="0"/>
          </p:cNvCxnSpPr>
          <p:nvPr/>
        </p:nvCxnSpPr>
        <p:spPr>
          <a:xfrm>
            <a:off x="5266175" y="3000500"/>
            <a:ext cx="25104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0" name="Google Shape;3200;p106"/>
          <p:cNvCxnSpPr/>
          <p:nvPr/>
        </p:nvCxnSpPr>
        <p:spPr>
          <a:xfrm>
            <a:off x="2419367" y="3050869"/>
            <a:ext cx="2416500" cy="153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01" name="Google Shape;3201;p106"/>
          <p:cNvSpPr/>
          <p:nvPr/>
        </p:nvSpPr>
        <p:spPr>
          <a:xfrm>
            <a:off x="4550825" y="2582325"/>
            <a:ext cx="792000" cy="228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202" name="Google Shape;3202;p106"/>
          <p:cNvCxnSpPr>
            <a:endCxn id="3203" idx="1"/>
          </p:cNvCxnSpPr>
          <p:nvPr/>
        </p:nvCxnSpPr>
        <p:spPr>
          <a:xfrm>
            <a:off x="1812517" y="3682994"/>
            <a:ext cx="2887200" cy="114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4" name="Google Shape;3204;p106"/>
          <p:cNvCxnSpPr/>
          <p:nvPr/>
        </p:nvCxnSpPr>
        <p:spPr>
          <a:xfrm>
            <a:off x="1467600" y="4489400"/>
            <a:ext cx="34998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99" name="Google Shape;3199;p106"/>
          <p:cNvSpPr/>
          <p:nvPr/>
        </p:nvSpPr>
        <p:spPr>
          <a:xfrm rot="5400000">
            <a:off x="4697825" y="2736950"/>
            <a:ext cx="609600" cy="527100"/>
          </a:xfrm>
          <a:prstGeom prst="triangle">
            <a:avLst>
              <a:gd fmla="val 50000" name="adj"/>
            </a:avLst>
          </a:prstGeom>
          <a:solidFill>
            <a:srgbClr val="D9D2E9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ctor"/>
              <a:ea typeface="Actor"/>
              <a:cs typeface="Actor"/>
              <a:sym typeface="Actor"/>
            </a:endParaRPr>
          </a:p>
        </p:txBody>
      </p:sp>
      <p:grpSp>
        <p:nvGrpSpPr>
          <p:cNvPr id="3205" name="Google Shape;3205;p106"/>
          <p:cNvGrpSpPr/>
          <p:nvPr/>
        </p:nvGrpSpPr>
        <p:grpSpPr>
          <a:xfrm>
            <a:off x="7687109" y="-11"/>
            <a:ext cx="1156841" cy="538341"/>
            <a:chOff x="7687109" y="242539"/>
            <a:chExt cx="1156841" cy="538341"/>
          </a:xfrm>
        </p:grpSpPr>
        <p:cxnSp>
          <p:nvCxnSpPr>
            <p:cNvPr id="3206" name="Google Shape;3206;p106"/>
            <p:cNvCxnSpPr/>
            <p:nvPr/>
          </p:nvCxnSpPr>
          <p:spPr>
            <a:xfrm>
              <a:off x="8351350" y="499300"/>
              <a:ext cx="492600" cy="0"/>
            </a:xfrm>
            <a:prstGeom prst="straightConnector1">
              <a:avLst/>
            </a:prstGeom>
            <a:noFill/>
            <a:ln cap="flat" cmpd="sng" w="2857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207" name="Google Shape;3207;p106"/>
            <p:cNvGrpSpPr/>
            <p:nvPr/>
          </p:nvGrpSpPr>
          <p:grpSpPr>
            <a:xfrm>
              <a:off x="7687109" y="242539"/>
              <a:ext cx="839769" cy="538341"/>
              <a:chOff x="3614600" y="3860125"/>
              <a:chExt cx="1020500" cy="654200"/>
            </a:xfrm>
          </p:grpSpPr>
          <p:sp>
            <p:nvSpPr>
              <p:cNvPr id="3208" name="Google Shape;3208;p106"/>
              <p:cNvSpPr/>
              <p:nvPr/>
            </p:nvSpPr>
            <p:spPr>
              <a:xfrm>
                <a:off x="3614600" y="3860125"/>
                <a:ext cx="654225" cy="654200"/>
              </a:xfrm>
              <a:custGeom>
                <a:rect b="b" l="l" r="r" t="t"/>
                <a:pathLst>
                  <a:path extrusionOk="0" h="26168" w="26169">
                    <a:moveTo>
                      <a:pt x="13085" y="1228"/>
                    </a:moveTo>
                    <a:cubicBezTo>
                      <a:pt x="19622" y="1228"/>
                      <a:pt x="24941" y="6547"/>
                      <a:pt x="24941" y="13084"/>
                    </a:cubicBezTo>
                    <a:cubicBezTo>
                      <a:pt x="24941" y="19276"/>
                      <a:pt x="20109" y="24471"/>
                      <a:pt x="13939" y="24909"/>
                    </a:cubicBezTo>
                    <a:cubicBezTo>
                      <a:pt x="13658" y="24929"/>
                      <a:pt x="13370" y="24939"/>
                      <a:pt x="13085" y="24939"/>
                    </a:cubicBezTo>
                    <a:cubicBezTo>
                      <a:pt x="8422" y="24939"/>
                      <a:pt x="4176" y="22192"/>
                      <a:pt x="2264" y="17938"/>
                    </a:cubicBezTo>
                    <a:cubicBezTo>
                      <a:pt x="1576" y="16411"/>
                      <a:pt x="1228" y="14777"/>
                      <a:pt x="1228" y="13084"/>
                    </a:cubicBezTo>
                    <a:cubicBezTo>
                      <a:pt x="1228" y="6547"/>
                      <a:pt x="6546" y="1228"/>
                      <a:pt x="13085" y="1228"/>
                    </a:cubicBezTo>
                    <a:close/>
                    <a:moveTo>
                      <a:pt x="13085" y="1"/>
                    </a:moveTo>
                    <a:cubicBezTo>
                      <a:pt x="5870" y="1"/>
                      <a:pt x="1" y="5870"/>
                      <a:pt x="1" y="13084"/>
                    </a:cubicBezTo>
                    <a:cubicBezTo>
                      <a:pt x="1" y="14952"/>
                      <a:pt x="386" y="16755"/>
                      <a:pt x="1145" y="18441"/>
                    </a:cubicBezTo>
                    <a:cubicBezTo>
                      <a:pt x="3253" y="23135"/>
                      <a:pt x="7940" y="26168"/>
                      <a:pt x="13085" y="26168"/>
                    </a:cubicBezTo>
                    <a:cubicBezTo>
                      <a:pt x="13400" y="26168"/>
                      <a:pt x="13717" y="26157"/>
                      <a:pt x="14027" y="26133"/>
                    </a:cubicBezTo>
                    <a:cubicBezTo>
                      <a:pt x="20835" y="25650"/>
                      <a:pt x="26169" y="19918"/>
                      <a:pt x="26169" y="13084"/>
                    </a:cubicBezTo>
                    <a:cubicBezTo>
                      <a:pt x="26169" y="5870"/>
                      <a:pt x="20299" y="1"/>
                      <a:pt x="13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106"/>
              <p:cNvSpPr/>
              <p:nvPr/>
            </p:nvSpPr>
            <p:spPr>
              <a:xfrm>
                <a:off x="3690050" y="3935575"/>
                <a:ext cx="711550" cy="503275"/>
              </a:xfrm>
              <a:custGeom>
                <a:rect b="b" l="l" r="r" t="t"/>
                <a:pathLst>
                  <a:path extrusionOk="0" h="20131" w="28462">
                    <a:moveTo>
                      <a:pt x="10065" y="1"/>
                    </a:moveTo>
                    <a:cubicBezTo>
                      <a:pt x="4507" y="1"/>
                      <a:pt x="1" y="4507"/>
                      <a:pt x="1" y="10066"/>
                    </a:cubicBezTo>
                    <a:cubicBezTo>
                      <a:pt x="1" y="11534"/>
                      <a:pt x="316" y="12930"/>
                      <a:pt x="881" y="14186"/>
                    </a:cubicBezTo>
                    <a:cubicBezTo>
                      <a:pt x="2455" y="17692"/>
                      <a:pt x="5975" y="20131"/>
                      <a:pt x="10065" y="20131"/>
                    </a:cubicBezTo>
                    <a:lnTo>
                      <a:pt x="28462" y="20131"/>
                    </a:lnTo>
                    <a:lnTo>
                      <a:pt x="284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106"/>
              <p:cNvSpPr/>
              <p:nvPr/>
            </p:nvSpPr>
            <p:spPr>
              <a:xfrm>
                <a:off x="4131800" y="3935575"/>
                <a:ext cx="503300" cy="503275"/>
              </a:xfrm>
              <a:custGeom>
                <a:rect b="b" l="l" r="r" t="t"/>
                <a:pathLst>
                  <a:path extrusionOk="0" h="20131" w="20132">
                    <a:moveTo>
                      <a:pt x="10066" y="1"/>
                    </a:moveTo>
                    <a:cubicBezTo>
                      <a:pt x="4507" y="1"/>
                      <a:pt x="0" y="4507"/>
                      <a:pt x="0" y="10066"/>
                    </a:cubicBezTo>
                    <a:cubicBezTo>
                      <a:pt x="0" y="11534"/>
                      <a:pt x="315" y="12930"/>
                      <a:pt x="881" y="14186"/>
                    </a:cubicBezTo>
                    <a:cubicBezTo>
                      <a:pt x="2455" y="17692"/>
                      <a:pt x="5975" y="20131"/>
                      <a:pt x="10066" y="20131"/>
                    </a:cubicBezTo>
                    <a:cubicBezTo>
                      <a:pt x="10309" y="20131"/>
                      <a:pt x="10552" y="20123"/>
                      <a:pt x="10792" y="20105"/>
                    </a:cubicBezTo>
                    <a:cubicBezTo>
                      <a:pt x="16012" y="19735"/>
                      <a:pt x="20131" y="15382"/>
                      <a:pt x="20131" y="10066"/>
                    </a:cubicBezTo>
                    <a:cubicBezTo>
                      <a:pt x="20131" y="4507"/>
                      <a:pt x="15626" y="1"/>
                      <a:pt x="10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106"/>
              <p:cNvSpPr/>
              <p:nvPr/>
            </p:nvSpPr>
            <p:spPr>
              <a:xfrm>
                <a:off x="4168025" y="3971800"/>
                <a:ext cx="430875" cy="430875"/>
              </a:xfrm>
              <a:custGeom>
                <a:rect b="b" l="l" r="r" t="t"/>
                <a:pathLst>
                  <a:path extrusionOk="0" h="17235" w="17235">
                    <a:moveTo>
                      <a:pt x="8617" y="1"/>
                    </a:moveTo>
                    <a:cubicBezTo>
                      <a:pt x="3866" y="1"/>
                      <a:pt x="0" y="3865"/>
                      <a:pt x="0" y="8617"/>
                    </a:cubicBezTo>
                    <a:cubicBezTo>
                      <a:pt x="0" y="13368"/>
                      <a:pt x="3866" y="17234"/>
                      <a:pt x="8617" y="17234"/>
                    </a:cubicBezTo>
                    <a:cubicBezTo>
                      <a:pt x="13369" y="17234"/>
                      <a:pt x="17235" y="13368"/>
                      <a:pt x="17235" y="8617"/>
                    </a:cubicBezTo>
                    <a:cubicBezTo>
                      <a:pt x="17235" y="3865"/>
                      <a:pt x="13369" y="1"/>
                      <a:pt x="86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106"/>
              <p:cNvSpPr/>
              <p:nvPr/>
            </p:nvSpPr>
            <p:spPr>
              <a:xfrm>
                <a:off x="4347000" y="404775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0"/>
                    </a:moveTo>
                    <a:lnTo>
                      <a:pt x="1325" y="7"/>
                    </a:lnTo>
                    <a:cubicBezTo>
                      <a:pt x="583" y="75"/>
                      <a:pt x="1" y="698"/>
                      <a:pt x="1" y="1458"/>
                    </a:cubicBezTo>
                    <a:cubicBezTo>
                      <a:pt x="1" y="2218"/>
                      <a:pt x="583" y="2841"/>
                      <a:pt x="1325" y="2909"/>
                    </a:cubicBezTo>
                    <a:lnTo>
                      <a:pt x="1325" y="2916"/>
                    </a:lnTo>
                    <a:lnTo>
                      <a:pt x="8081" y="2916"/>
                    </a:lnTo>
                    <a:lnTo>
                      <a:pt x="80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106"/>
              <p:cNvSpPr/>
              <p:nvPr/>
            </p:nvSpPr>
            <p:spPr>
              <a:xfrm>
                <a:off x="4512550" y="404775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0"/>
                    </a:moveTo>
                    <a:cubicBezTo>
                      <a:pt x="653" y="0"/>
                      <a:pt x="1" y="653"/>
                      <a:pt x="1" y="1458"/>
                    </a:cubicBezTo>
                    <a:cubicBezTo>
                      <a:pt x="1" y="2263"/>
                      <a:pt x="653" y="2916"/>
                      <a:pt x="1459" y="2916"/>
                    </a:cubicBezTo>
                    <a:cubicBezTo>
                      <a:pt x="2263" y="2916"/>
                      <a:pt x="2916" y="2263"/>
                      <a:pt x="2916" y="1458"/>
                    </a:cubicBezTo>
                    <a:cubicBezTo>
                      <a:pt x="2916" y="653"/>
                      <a:pt x="2263" y="0"/>
                      <a:pt x="14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106"/>
              <p:cNvSpPr/>
              <p:nvPr/>
            </p:nvSpPr>
            <p:spPr>
              <a:xfrm>
                <a:off x="4347000" y="4253800"/>
                <a:ext cx="202025" cy="72900"/>
              </a:xfrm>
              <a:custGeom>
                <a:rect b="b" l="l" r="r" t="t"/>
                <a:pathLst>
                  <a:path extrusionOk="0" h="2916" w="8081">
                    <a:moveTo>
                      <a:pt x="1325" y="1"/>
                    </a:moveTo>
                    <a:lnTo>
                      <a:pt x="1325" y="7"/>
                    </a:lnTo>
                    <a:cubicBezTo>
                      <a:pt x="583" y="74"/>
                      <a:pt x="1" y="698"/>
                      <a:pt x="1" y="1457"/>
                    </a:cubicBezTo>
                    <a:cubicBezTo>
                      <a:pt x="1" y="2219"/>
                      <a:pt x="583" y="2842"/>
                      <a:pt x="1325" y="2908"/>
                    </a:cubicBezTo>
                    <a:lnTo>
                      <a:pt x="1325" y="2915"/>
                    </a:lnTo>
                    <a:lnTo>
                      <a:pt x="8081" y="2915"/>
                    </a:lnTo>
                    <a:lnTo>
                      <a:pt x="80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106"/>
              <p:cNvSpPr/>
              <p:nvPr/>
            </p:nvSpPr>
            <p:spPr>
              <a:xfrm>
                <a:off x="4512550" y="4253800"/>
                <a:ext cx="72925" cy="72900"/>
              </a:xfrm>
              <a:custGeom>
                <a:rect b="b" l="l" r="r" t="t"/>
                <a:pathLst>
                  <a:path extrusionOk="0" h="2916" w="2917">
                    <a:moveTo>
                      <a:pt x="1459" y="1"/>
                    </a:moveTo>
                    <a:cubicBezTo>
                      <a:pt x="653" y="1"/>
                      <a:pt x="1" y="653"/>
                      <a:pt x="1" y="1457"/>
                    </a:cubicBezTo>
                    <a:cubicBezTo>
                      <a:pt x="1" y="2263"/>
                      <a:pt x="653" y="2915"/>
                      <a:pt x="1459" y="2915"/>
                    </a:cubicBezTo>
                    <a:cubicBezTo>
                      <a:pt x="2263" y="2915"/>
                      <a:pt x="2916" y="2263"/>
                      <a:pt x="2916" y="1457"/>
                    </a:cubicBezTo>
                    <a:cubicBezTo>
                      <a:pt x="2916" y="653"/>
                      <a:pt x="2263" y="1"/>
                      <a:pt x="1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106"/>
              <p:cNvSpPr/>
              <p:nvPr/>
            </p:nvSpPr>
            <p:spPr>
              <a:xfrm>
                <a:off x="3712050" y="4290225"/>
                <a:ext cx="671425" cy="148625"/>
              </a:xfrm>
              <a:custGeom>
                <a:rect b="b" l="l" r="r" t="t"/>
                <a:pathLst>
                  <a:path extrusionOk="0" h="5945" w="26857">
                    <a:moveTo>
                      <a:pt x="1" y="0"/>
                    </a:moveTo>
                    <a:cubicBezTo>
                      <a:pt x="1575" y="3506"/>
                      <a:pt x="5095" y="5945"/>
                      <a:pt x="9185" y="5945"/>
                    </a:cubicBezTo>
                    <a:lnTo>
                      <a:pt x="26856" y="5945"/>
                    </a:lnTo>
                    <a:cubicBezTo>
                      <a:pt x="22765" y="5945"/>
                      <a:pt x="19245" y="3506"/>
                      <a:pt x="17671" y="0"/>
                    </a:cubicBezTo>
                    <a:close/>
                  </a:path>
                </a:pathLst>
              </a:custGeom>
              <a:solidFill>
                <a:srgbClr val="484C69">
                  <a:alpha val="364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217" name="Google Shape;3217;p106"/>
          <p:cNvSpPr txBox="1"/>
          <p:nvPr>
            <p:ph type="title"/>
          </p:nvPr>
        </p:nvSpPr>
        <p:spPr>
          <a:xfrm>
            <a:off x="467900" y="267600"/>
            <a:ext cx="721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FILTERING USING CONVOLUTION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3218" name="Google Shape;3218;p106"/>
          <p:cNvSpPr/>
          <p:nvPr/>
        </p:nvSpPr>
        <p:spPr>
          <a:xfrm>
            <a:off x="489050" y="1642200"/>
            <a:ext cx="792000" cy="401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9" name="Google Shape;3219;p106"/>
          <p:cNvSpPr/>
          <p:nvPr/>
        </p:nvSpPr>
        <p:spPr>
          <a:xfrm>
            <a:off x="2855300" y="1496850"/>
            <a:ext cx="1062900" cy="691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DFF 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20" name="Google Shape;3220;p106"/>
          <p:cNvCxnSpPr>
            <a:stCxn id="3218" idx="3"/>
            <a:endCxn id="3219" idx="1"/>
          </p:cNvCxnSpPr>
          <p:nvPr/>
        </p:nvCxnSpPr>
        <p:spPr>
          <a:xfrm>
            <a:off x="1281050" y="1842750"/>
            <a:ext cx="15744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1" name="Google Shape;3221;p106"/>
          <p:cNvCxnSpPr>
            <a:stCxn id="3219" idx="3"/>
          </p:cNvCxnSpPr>
          <p:nvPr/>
        </p:nvCxnSpPr>
        <p:spPr>
          <a:xfrm>
            <a:off x="3918200" y="1842750"/>
            <a:ext cx="3342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2" name="Google Shape;3222;p106"/>
          <p:cNvCxnSpPr/>
          <p:nvPr/>
        </p:nvCxnSpPr>
        <p:spPr>
          <a:xfrm rot="10800000">
            <a:off x="4252375" y="1150950"/>
            <a:ext cx="0" cy="6918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3" name="Google Shape;3223;p106"/>
          <p:cNvCxnSpPr/>
          <p:nvPr/>
        </p:nvCxnSpPr>
        <p:spPr>
          <a:xfrm>
            <a:off x="1792475" y="1152600"/>
            <a:ext cx="24741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4" name="Google Shape;3224;p106"/>
          <p:cNvCxnSpPr/>
          <p:nvPr/>
        </p:nvCxnSpPr>
        <p:spPr>
          <a:xfrm rot="10800000">
            <a:off x="1797500" y="1151450"/>
            <a:ext cx="3600" cy="25431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25" name="Google Shape;3225;p106"/>
          <p:cNvSpPr/>
          <p:nvPr/>
        </p:nvSpPr>
        <p:spPr>
          <a:xfrm>
            <a:off x="1436550" y="1313875"/>
            <a:ext cx="552300" cy="24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X[n-1]</a:t>
            </a:r>
            <a:endParaRPr b="1"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26" name="Google Shape;3226;p106"/>
          <p:cNvCxnSpPr>
            <a:endCxn id="3227" idx="1"/>
          </p:cNvCxnSpPr>
          <p:nvPr/>
        </p:nvCxnSpPr>
        <p:spPr>
          <a:xfrm>
            <a:off x="1729763" y="1670438"/>
            <a:ext cx="10470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8" name="Google Shape;3228;p106"/>
          <p:cNvCxnSpPr>
            <a:stCxn id="3227" idx="3"/>
          </p:cNvCxnSpPr>
          <p:nvPr/>
        </p:nvCxnSpPr>
        <p:spPr>
          <a:xfrm>
            <a:off x="3839663" y="1670438"/>
            <a:ext cx="5277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9" name="Google Shape;3229;p106"/>
          <p:cNvCxnSpPr/>
          <p:nvPr/>
        </p:nvCxnSpPr>
        <p:spPr>
          <a:xfrm rot="10800000">
            <a:off x="4350975" y="1013750"/>
            <a:ext cx="2400" cy="6567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0" name="Google Shape;3230;p106"/>
          <p:cNvCxnSpPr/>
          <p:nvPr/>
        </p:nvCxnSpPr>
        <p:spPr>
          <a:xfrm>
            <a:off x="2415475" y="1009841"/>
            <a:ext cx="2004600" cy="21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1" name="Google Shape;3231;p106"/>
          <p:cNvCxnSpPr/>
          <p:nvPr/>
        </p:nvCxnSpPr>
        <p:spPr>
          <a:xfrm rot="10800000">
            <a:off x="2422300" y="1009900"/>
            <a:ext cx="0" cy="20475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32" name="Google Shape;3232;p106"/>
          <p:cNvSpPr/>
          <p:nvPr/>
        </p:nvSpPr>
        <p:spPr>
          <a:xfrm>
            <a:off x="2145913" y="1313200"/>
            <a:ext cx="552300" cy="24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X[n-2]</a:t>
            </a:r>
            <a:endParaRPr b="1"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33" name="Google Shape;3233;p106"/>
          <p:cNvCxnSpPr/>
          <p:nvPr/>
        </p:nvCxnSpPr>
        <p:spPr>
          <a:xfrm flipH="1" rot="10800000">
            <a:off x="1474975" y="1842875"/>
            <a:ext cx="10500" cy="26538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34" name="Google Shape;3234;p106"/>
          <p:cNvSpPr/>
          <p:nvPr/>
        </p:nvSpPr>
        <p:spPr>
          <a:xfrm>
            <a:off x="1256575" y="2450850"/>
            <a:ext cx="447300" cy="24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X[n]</a:t>
            </a:r>
            <a:endParaRPr b="1"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5" name="Google Shape;3235;p106"/>
          <p:cNvSpPr txBox="1"/>
          <p:nvPr/>
        </p:nvSpPr>
        <p:spPr>
          <a:xfrm>
            <a:off x="4699734" y="2810023"/>
            <a:ext cx="4473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β2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6" name="Google Shape;3236;p106"/>
          <p:cNvSpPr/>
          <p:nvPr/>
        </p:nvSpPr>
        <p:spPr>
          <a:xfrm rot="5400000">
            <a:off x="4678150" y="3415950"/>
            <a:ext cx="609600" cy="527100"/>
          </a:xfrm>
          <a:prstGeom prst="triangle">
            <a:avLst>
              <a:gd fmla="val 50000" name="adj"/>
            </a:avLst>
          </a:prstGeom>
          <a:solidFill>
            <a:srgbClr val="D9D2E9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237" name="Google Shape;3237;p106"/>
          <p:cNvSpPr/>
          <p:nvPr/>
        </p:nvSpPr>
        <p:spPr>
          <a:xfrm rot="5400000">
            <a:off x="4678150" y="4218900"/>
            <a:ext cx="609600" cy="527100"/>
          </a:xfrm>
          <a:prstGeom prst="triangle">
            <a:avLst>
              <a:gd fmla="val 50000" name="adj"/>
            </a:avLst>
          </a:prstGeom>
          <a:solidFill>
            <a:srgbClr val="D9D2E9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203" name="Google Shape;3203;p106"/>
          <p:cNvSpPr txBox="1"/>
          <p:nvPr/>
        </p:nvSpPr>
        <p:spPr>
          <a:xfrm>
            <a:off x="4699717" y="3493844"/>
            <a:ext cx="4473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β1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8" name="Google Shape;3238;p106"/>
          <p:cNvSpPr txBox="1"/>
          <p:nvPr/>
        </p:nvSpPr>
        <p:spPr>
          <a:xfrm>
            <a:off x="4669609" y="4292739"/>
            <a:ext cx="4473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91919"/>
                </a:solidFill>
                <a:latin typeface="Lato"/>
                <a:ea typeface="Lato"/>
                <a:cs typeface="Lato"/>
                <a:sym typeface="Lato"/>
              </a:rPr>
              <a:t>β0</a:t>
            </a:r>
            <a:endParaRPr b="1">
              <a:solidFill>
                <a:srgbClr val="19191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9" name="Google Shape;3239;p106"/>
          <p:cNvSpPr/>
          <p:nvPr/>
        </p:nvSpPr>
        <p:spPr>
          <a:xfrm>
            <a:off x="6373350" y="2731400"/>
            <a:ext cx="898800" cy="76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Full Adder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40" name="Google Shape;3240;p106"/>
          <p:cNvCxnSpPr>
            <a:stCxn id="3237" idx="0"/>
          </p:cNvCxnSpPr>
          <p:nvPr/>
        </p:nvCxnSpPr>
        <p:spPr>
          <a:xfrm flipH="1" rot="10800000">
            <a:off x="5246500" y="4260150"/>
            <a:ext cx="3305700" cy="2223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1" name="Google Shape;3241;p106"/>
          <p:cNvCxnSpPr/>
          <p:nvPr/>
        </p:nvCxnSpPr>
        <p:spPr>
          <a:xfrm>
            <a:off x="8552200" y="3721615"/>
            <a:ext cx="0" cy="5421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2" name="Google Shape;3242;p106"/>
          <p:cNvCxnSpPr/>
          <p:nvPr/>
        </p:nvCxnSpPr>
        <p:spPr>
          <a:xfrm>
            <a:off x="7386975" y="3718200"/>
            <a:ext cx="1170900" cy="33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3" name="Google Shape;3243;p106"/>
          <p:cNvCxnSpPr/>
          <p:nvPr/>
        </p:nvCxnSpPr>
        <p:spPr>
          <a:xfrm>
            <a:off x="7392713" y="3185128"/>
            <a:ext cx="0" cy="5421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4" name="Google Shape;3244;p106"/>
          <p:cNvCxnSpPr/>
          <p:nvPr/>
        </p:nvCxnSpPr>
        <p:spPr>
          <a:xfrm>
            <a:off x="7381249" y="3181251"/>
            <a:ext cx="3903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45" name="Google Shape;3245;p106"/>
          <p:cNvSpPr/>
          <p:nvPr/>
        </p:nvSpPr>
        <p:spPr>
          <a:xfrm>
            <a:off x="7576725" y="2883850"/>
            <a:ext cx="898800" cy="76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ato"/>
                <a:ea typeface="Lato"/>
                <a:cs typeface="Lato"/>
                <a:sym typeface="Lato"/>
              </a:rPr>
              <a:t>Full Adder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46" name="Google Shape;3246;p106"/>
          <p:cNvCxnSpPr/>
          <p:nvPr/>
        </p:nvCxnSpPr>
        <p:spPr>
          <a:xfrm>
            <a:off x="8475525" y="3241963"/>
            <a:ext cx="175800" cy="30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7" name="Google Shape;3247;p106"/>
          <p:cNvCxnSpPr/>
          <p:nvPr/>
        </p:nvCxnSpPr>
        <p:spPr>
          <a:xfrm>
            <a:off x="8643900" y="2133794"/>
            <a:ext cx="0" cy="11088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48" name="Google Shape;3248;p106"/>
          <p:cNvSpPr/>
          <p:nvPr/>
        </p:nvSpPr>
        <p:spPr>
          <a:xfrm>
            <a:off x="4739075" y="952050"/>
            <a:ext cx="3818700" cy="15954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49" name="Google Shape;3249;p106"/>
          <p:cNvCxnSpPr/>
          <p:nvPr/>
        </p:nvCxnSpPr>
        <p:spPr>
          <a:xfrm flipH="1" rot="10800000">
            <a:off x="8559800" y="2126700"/>
            <a:ext cx="95100" cy="69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0" name="Google Shape;3250;p106"/>
          <p:cNvSpPr/>
          <p:nvPr/>
        </p:nvSpPr>
        <p:spPr>
          <a:xfrm>
            <a:off x="4740775" y="952050"/>
            <a:ext cx="3818700" cy="401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251" name="Google Shape;3251;p106"/>
          <p:cNvSpPr txBox="1"/>
          <p:nvPr/>
        </p:nvSpPr>
        <p:spPr>
          <a:xfrm>
            <a:off x="4769325" y="9652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Y (Filtered Data)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52" name="Google Shape;3252;p106"/>
          <p:cNvCxnSpPr/>
          <p:nvPr/>
        </p:nvCxnSpPr>
        <p:spPr>
          <a:xfrm>
            <a:off x="4085275" y="1971200"/>
            <a:ext cx="334200" cy="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3" name="Google Shape;3253;p106"/>
          <p:cNvCxnSpPr/>
          <p:nvPr/>
        </p:nvCxnSpPr>
        <p:spPr>
          <a:xfrm flipH="1" rot="10800000">
            <a:off x="4413775" y="1012050"/>
            <a:ext cx="6300" cy="964200"/>
          </a:xfrm>
          <a:prstGeom prst="straightConnector1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4" name="Google Shape;3254;p106"/>
          <p:cNvSpPr txBox="1"/>
          <p:nvPr/>
        </p:nvSpPr>
        <p:spPr>
          <a:xfrm>
            <a:off x="2685650" y="2343925"/>
            <a:ext cx="157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82312"/>
                </a:solidFill>
                <a:latin typeface="Noto Sans"/>
                <a:ea typeface="Noto Sans"/>
                <a:cs typeface="Noto Sans"/>
                <a:sym typeface="Noto Sans"/>
              </a:rPr>
              <a:t>Store upto n past values</a:t>
            </a:r>
            <a:endParaRPr>
              <a:solidFill>
                <a:srgbClr val="B82312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3255" name="Google Shape;3255;p106"/>
          <p:cNvCxnSpPr>
            <a:endCxn id="3239" idx="1"/>
          </p:cNvCxnSpPr>
          <p:nvPr/>
        </p:nvCxnSpPr>
        <p:spPr>
          <a:xfrm flipH="1" rot="10800000">
            <a:off x="5146950" y="3115700"/>
            <a:ext cx="1226400" cy="578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6" name="Google Shape;3256;p106"/>
          <p:cNvSpPr txBox="1"/>
          <p:nvPr/>
        </p:nvSpPr>
        <p:spPr>
          <a:xfrm>
            <a:off x="1988850" y="3753675"/>
            <a:ext cx="26079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82312"/>
                </a:solidFill>
                <a:latin typeface="Noto Sans"/>
                <a:ea typeface="Noto Sans"/>
                <a:cs typeface="Noto Sans"/>
                <a:sym typeface="Noto Sans"/>
              </a:rPr>
              <a:t>Perform </a:t>
            </a:r>
            <a:r>
              <a:rPr lang="en">
                <a:solidFill>
                  <a:srgbClr val="B82312"/>
                </a:solidFill>
                <a:latin typeface="Noto Sans"/>
                <a:ea typeface="Noto Sans"/>
                <a:cs typeface="Noto Sans"/>
                <a:sym typeface="Noto Sans"/>
              </a:rPr>
              <a:t>convolution</a:t>
            </a:r>
            <a:r>
              <a:rPr lang="en">
                <a:solidFill>
                  <a:srgbClr val="B82312"/>
                </a:solidFill>
                <a:latin typeface="Noto Sans"/>
                <a:ea typeface="Noto Sans"/>
                <a:cs typeface="Noto Sans"/>
                <a:sym typeface="Noto Sans"/>
              </a:rPr>
              <a:t> with n stored </a:t>
            </a:r>
            <a:r>
              <a:rPr lang="en">
                <a:solidFill>
                  <a:srgbClr val="B82312"/>
                </a:solidFill>
                <a:latin typeface="Noto Sans"/>
                <a:ea typeface="Noto Sans"/>
                <a:cs typeface="Noto Sans"/>
                <a:sym typeface="Noto Sans"/>
              </a:rPr>
              <a:t>coefficients</a:t>
            </a:r>
            <a:endParaRPr>
              <a:solidFill>
                <a:srgbClr val="B82312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3257" name="Google Shape;3257;p106"/>
          <p:cNvPicPr preferRelativeResize="0"/>
          <p:nvPr/>
        </p:nvPicPr>
        <p:blipFill rotWithShape="1">
          <a:blip r:embed="rId3">
            <a:alphaModFix/>
          </a:blip>
          <a:srcRect b="49031" l="0" r="0" t="0"/>
          <a:stretch/>
        </p:blipFill>
        <p:spPr>
          <a:xfrm>
            <a:off x="4864675" y="1551800"/>
            <a:ext cx="3665100" cy="768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7" name="Google Shape;3227;p106"/>
          <p:cNvSpPr/>
          <p:nvPr/>
        </p:nvSpPr>
        <p:spPr>
          <a:xfrm>
            <a:off x="2776763" y="1347488"/>
            <a:ext cx="1062900" cy="64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DFF 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entricular Septal Defects Clinical Case Report by Slidesgo">
  <a:themeElements>
    <a:clrScheme name="Simple Light">
      <a:dk1>
        <a:srgbClr val="434343"/>
      </a:dk1>
      <a:lt1>
        <a:srgbClr val="FFFFFF"/>
      </a:lt1>
      <a:dk2>
        <a:srgbClr val="157A9E"/>
      </a:dk2>
      <a:lt2>
        <a:srgbClr val="B82312"/>
      </a:lt2>
      <a:accent1>
        <a:srgbClr val="99999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ectromechanical Engineering Major for College by Slidesgo">
  <a:themeElements>
    <a:clrScheme name="Simple Light">
      <a:dk1>
        <a:srgbClr val="FFFFFF"/>
      </a:dk1>
      <a:lt1>
        <a:srgbClr val="3F425C"/>
      </a:lt1>
      <a:dk2>
        <a:srgbClr val="646DC9"/>
      </a:dk2>
      <a:lt2>
        <a:srgbClr val="8E91DA"/>
      </a:lt2>
      <a:accent1>
        <a:srgbClr val="4E7C61"/>
      </a:accent1>
      <a:accent2>
        <a:srgbClr val="6BAA85"/>
      </a:accent2>
      <a:accent3>
        <a:srgbClr val="FAC671"/>
      </a:accent3>
      <a:accent4>
        <a:srgbClr val="CE9740"/>
      </a:accent4>
      <a:accent5>
        <a:srgbClr val="77594F"/>
      </a:accent5>
      <a:accent6>
        <a:srgbClr val="D8D8D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Electromechanical Engineering Major for College by Slidesgo">
  <a:themeElements>
    <a:clrScheme name="Simple Light">
      <a:dk1>
        <a:srgbClr val="FFFFFF"/>
      </a:dk1>
      <a:lt1>
        <a:srgbClr val="3F425C"/>
      </a:lt1>
      <a:dk2>
        <a:srgbClr val="646DC9"/>
      </a:dk2>
      <a:lt2>
        <a:srgbClr val="8E91DA"/>
      </a:lt2>
      <a:accent1>
        <a:srgbClr val="4E7C61"/>
      </a:accent1>
      <a:accent2>
        <a:srgbClr val="6BAA85"/>
      </a:accent2>
      <a:accent3>
        <a:srgbClr val="FAC671"/>
      </a:accent3>
      <a:accent4>
        <a:srgbClr val="CE9740"/>
      </a:accent4>
      <a:accent5>
        <a:srgbClr val="77594F"/>
      </a:accent5>
      <a:accent6>
        <a:srgbClr val="D8D8D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